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8" r:id="rId2"/>
    <p:sldId id="272" r:id="rId3"/>
    <p:sldId id="262" r:id="rId4"/>
    <p:sldId id="271" r:id="rId5"/>
    <p:sldId id="264" r:id="rId6"/>
    <p:sldId id="266" r:id="rId7"/>
    <p:sldId id="273" r:id="rId8"/>
    <p:sldId id="268" r:id="rId9"/>
    <p:sldId id="270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BAB"/>
    <a:srgbClr val="5F459E"/>
    <a:srgbClr val="0066CC"/>
    <a:srgbClr val="99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D514-4EC4-432A-A08C-8E530783557B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57F33-C9E4-4E62-ACED-9B0D257C7C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7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43DAD-788E-4F0D-B2F6-9E05D293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115BEC-CBA4-4E60-AC06-E85330503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38A8B-0CAF-486B-88BA-7E26E381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880C1-70FE-42CC-A9D9-5ACBFA7D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25FD3F-4A3C-4C4E-AB44-03CA328C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3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2660-E12F-4C8E-8F42-2950ED79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9882B-5882-4907-90C3-216CBFD94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B7F52-AA0F-4777-A405-C85830E9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3CF5A-EE5E-42BD-9EB6-8AE7DB20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AB45A-5DA7-43C3-8533-EDDA2D8B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30C86E-0F06-47D6-9AC9-DC90A3274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22EAC4-3D12-42F1-8BB2-7E56F8470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E16E2-42AE-4564-A2ED-0BF402F6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6EA9E-2E15-463A-B11E-C3868D59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86490-C6C5-4D39-AECC-C322C49F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1E9D6-6914-4777-9A6E-C8481336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A5F06-6D40-43C0-8AD9-A748BC30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DD5A04-52DC-4D40-8438-2C1F73EF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1F9A0-D2AF-4D63-9AB8-637855DD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846B0-27FA-4CCA-A5A0-C0277DFD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7537C-9801-4982-B73F-ABAAB56A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BCACC-C1A4-49DE-8F30-DEAEE24E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011B9-A8B9-4938-8073-7DDBBD17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D7194-B301-400D-9F0C-D258843F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90DDD-0A5E-44B3-A047-B0838374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283F-2033-49F4-B855-05246F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2E009-374C-4281-914A-20F2A70E0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87694C-4077-445B-9788-E87B99EF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158F65-F008-4F47-AFFF-5196F009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7B0672-6573-4A05-9245-F8B9AE02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A7ABF4-79A6-40E4-B01D-90CED9E3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C9B7B-FB9D-4744-B416-A9B481E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85D987-9B24-44A2-8743-300AA578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C7373D-50E2-4700-B308-8A27CC5D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3B40CE-A3F3-47D7-83B9-5C71957E3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BBD982-8B28-474B-B1F8-DDFD7877C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A811E4-DC3D-4A56-A2F9-5528BC87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80A30B-4627-4762-908F-862E5B71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9AF8F6-2EE3-4123-9025-3D33ECB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4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2905A-7E14-415D-9BB7-65335424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12761A-A445-475E-8BDD-BB9A4DA9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2478F5-999E-472B-999E-298AAF75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BAFD37-BF70-47D6-80D8-02572E1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7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55BDF3-7CA5-4EB4-BFDA-FDB38FE8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11A645-B7FA-4567-971A-4911C20B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529EF0-B60B-4E76-A79C-ACDBB218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14DC6-BB23-438C-9391-9BC7F4AB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2D22F-7AD9-4A8E-B682-24B3F215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074B3B-2E6D-4B46-A75D-ED5446CAF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B95ED3-FAF7-4387-9A0C-FE8F818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1BB04-F541-4577-AB49-5100F1FA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240B7-B6D7-42B8-8238-25313835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D1B3B-600C-4FD4-9B73-00B370C7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F16F4B-68CF-4522-BB6D-4A4B16DF0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E20A58-F2FC-445C-9821-4E4EA395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FDFF9-A580-4784-ABA3-52825B66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90FFF-77DE-441B-8827-78DA53C7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2B2CC5-6060-4316-8390-DFB298F0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39475-3268-4EAE-9F44-859D5617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C632F6-0416-4E98-B1AD-41CD465A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B6DC4E-9A76-4692-BC04-325E7E82B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755-70DB-472D-B362-3203ACEEE8C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FBE58-1B09-4A1D-87AD-898906CC8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6FAD1-4C23-49D6-8C10-82A34F466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DD00-C838-4684-A070-E682C7B0B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6C1B2A-BAC5-4177-9BDD-022FBFC8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" y="0"/>
            <a:ext cx="121742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7740" y="3562597"/>
            <a:ext cx="5734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5F459E"/>
                </a:solidFill>
                <a:latin typeface="Arial Black" panose="020B0A04020102020204" pitchFamily="34" charset="0"/>
              </a:rPr>
              <a:t>ДОРОГА ДЛЯ ВСЕХ</a:t>
            </a:r>
            <a:endParaRPr lang="ru-RU" sz="4000" dirty="0">
              <a:solidFill>
                <a:srgbClr val="5F459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5094514"/>
            <a:ext cx="3099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АВТОРЫ:</a:t>
            </a:r>
          </a:p>
          <a:p>
            <a:r>
              <a:rPr lang="ru-RU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ФЕРЛЮДИН П.А.</a:t>
            </a:r>
          </a:p>
          <a:p>
            <a:r>
              <a:rPr lang="ru-RU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ТИУНОВ А.В.</a:t>
            </a:r>
          </a:p>
          <a:p>
            <a:r>
              <a:rPr lang="ru-RU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СТАЦЕНКО В.И.</a:t>
            </a:r>
          </a:p>
          <a:p>
            <a:r>
              <a:rPr lang="ru-RU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СЯТКИН Д.Ю.</a:t>
            </a:r>
            <a:endParaRPr lang="ru-RU" dirty="0">
              <a:solidFill>
                <a:srgbClr val="514BAB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3345" y="563312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ЕРМАКОВСКИЙ РАЙОН</a:t>
            </a:r>
            <a:endParaRPr lang="ru-RU" sz="2000" dirty="0">
              <a:solidFill>
                <a:srgbClr val="514BA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5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FA042-B239-4D38-A6FA-78A7FB94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318740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514BAB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ОПИСАНИЕ</a:t>
            </a:r>
            <a:endParaRPr lang="ru-RU" sz="3200" dirty="0">
              <a:solidFill>
                <a:srgbClr val="514BAB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2" descr="C:\Users\игорь\Desktop\53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32" y="1178951"/>
            <a:ext cx="5339863" cy="42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6432" y="703299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МАРШРУТ</a:t>
            </a:r>
            <a:endParaRPr lang="ru-RU" sz="2000" dirty="0">
              <a:solidFill>
                <a:srgbClr val="514BAB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1330036"/>
            <a:ext cx="6302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514BAB"/>
                </a:solidFill>
                <a:latin typeface="Arial Black" panose="020B0A04020102020204" pitchFamily="34" charset="0"/>
              </a:rPr>
              <a:t>Нитка маршрута: </a:t>
            </a: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Ермаковское, Николаевка</a:t>
            </a:r>
            <a:r>
              <a:rPr lang="ru-RU" sz="2800" dirty="0">
                <a:solidFill>
                  <a:srgbClr val="514BAB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Жеблахты</a:t>
            </a:r>
            <a:r>
              <a:rPr lang="ru-RU" sz="2800" dirty="0">
                <a:solidFill>
                  <a:srgbClr val="514BAB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Семенниково, Новоозерный, Ермаковское </a:t>
            </a:r>
            <a:endParaRPr lang="ru-RU" sz="2800" dirty="0">
              <a:solidFill>
                <a:srgbClr val="514BAB"/>
              </a:solidFill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3597221"/>
            <a:ext cx="55425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514BAB"/>
                </a:solidFill>
                <a:latin typeface="Arial Black" panose="020B0A04020102020204" pitchFamily="34" charset="0"/>
              </a:rPr>
              <a:t>2 места для отдыха (стол и 2 лавочки на каждом месте)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5071502"/>
            <a:ext cx="554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Маркировка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8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FA042-B239-4D38-A6FA-78A7FB94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АКТУАЛЬНОСТЬ</a:t>
            </a:r>
            <a:endParaRPr lang="ru-RU" sz="3200" b="1" dirty="0">
              <a:solidFill>
                <a:srgbClr val="514BAB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1175657"/>
            <a:ext cx="117058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В настоящее время в нашем районе вся туристская инфраструктура находиться в ПП «Ергаки», все что можно отнести к слову «Туризм» - находится именно там, далеко от населенных пунктов, это прекрасное место, но туда еще нужно на чем-то доехать.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3643975"/>
            <a:ext cx="6124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Мы занимаемся туризмом и хотим развивать его не только в горных районах нашей малой Родины, но и вблизи нашего села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H:\i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38" y="3594724"/>
            <a:ext cx="4630529" cy="30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7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FA042-B239-4D38-A6FA-78A7FB94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380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14BAB"/>
                </a:solidFill>
                <a:latin typeface="Arial Black" panose="020B0A04020102020204" pitchFamily="34" charset="0"/>
              </a:rPr>
              <a:t>ЦЕЛЬ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1175657"/>
            <a:ext cx="117058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514BAB"/>
                </a:solidFill>
                <a:latin typeface="Arial Black" panose="020B0A04020102020204" pitchFamily="34" charset="0"/>
              </a:rPr>
              <a:t>Маркировка туристского маршрута на территории Ермаковского района, с благоустройством двух мест стоянок или местами для отдыха (1 стол и 2 лавочки на каждое место).</a:t>
            </a:r>
          </a:p>
        </p:txBody>
      </p:sp>
      <p:pic>
        <p:nvPicPr>
          <p:cNvPr id="1026" name="Picture 2" descr="https://thumbs.dreamstime.com/b/%D0%B7%D0%B0%D0%BA%D1%80%D0%BE%D0%B9%D1%82%D0%B5-%D0%B2%D0%B2%D0%B5%D1%80%D1%85-%D0%BC%D0%B0%D1%80%D0%BA%D0%B8%D1%80%D0%BE%D0%B2%D0%BA%D0%B8-%D1%82%D1%80%D0%BE%D0%BF%D1%8B-%D0%BF%D0%BE%D0%BA%D1%80%D0%B0%D1%88%D0%B5%D0%BD%D0%BD%D0%BE%D0%B9-%D0%BD%D0%B0-%D0%B5%D1%80%D0%B5%D0%B2%D0%B5-948274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8"/>
          <a:stretch/>
        </p:blipFill>
        <p:spPr bwMode="auto">
          <a:xfrm>
            <a:off x="1033082" y="3182371"/>
            <a:ext cx="2992653" cy="33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xn--80aaeasmeap5erz.xn--p1ai/wp-content/uploads/2017/07/%D0%91%D0%BE%D1%80%D1%83%D1%81-%D0%B2%D0%BE%D0%B4%D0%BE%D0%BF%D0%B0%D0%B4-2-1200x6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6" t="7538" r="38719"/>
          <a:stretch/>
        </p:blipFill>
        <p:spPr bwMode="auto">
          <a:xfrm>
            <a:off x="4676368" y="3182371"/>
            <a:ext cx="2968902" cy="33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vesturism.ru/files/images/journals/2019/03/chto-oznachaet-markirovka-na-turistskikh-marshrutakh-12:29-3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20320"/>
          <a:stretch/>
        </p:blipFill>
        <p:spPr bwMode="auto">
          <a:xfrm>
            <a:off x="8295903" y="3182371"/>
            <a:ext cx="2938154" cy="33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9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09464-C663-47D0-BBE2-2ABAD958F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4448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14BAB"/>
                </a:solidFill>
                <a:latin typeface="Arial Black" panose="020B0A04020102020204" pitchFamily="34" charset="0"/>
              </a:rPr>
              <a:t>ЗАДАЧИ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1947553"/>
            <a:ext cx="117058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1. Разработать проекты лавочек и столов.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2. Выбрать наглядный образ и вариант маркировки тропы.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3. Промаркировать тропу по всему маршруту.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4. Изготовить и установить лавочки и столы в выбранных местах.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5. Разместить информацию о создании и открытии данной тропы.</a:t>
            </a:r>
            <a:endParaRPr lang="ru-RU" sz="2800" dirty="0">
              <a:solidFill>
                <a:srgbClr val="514BA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0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8CF010-BECA-4066-84B7-516B7511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6341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14BAB"/>
                </a:solidFill>
                <a:latin typeface="Arial Black" panose="020B0A04020102020204" pitchFamily="34" charset="0"/>
              </a:rPr>
              <a:t>НЕОБХОДИМЫЕ РЕСУРСЫ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728" y="1384875"/>
            <a:ext cx="51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ИМЕЮЩИЕСЯ РЕСУРСЫ</a:t>
            </a:r>
            <a:endParaRPr lang="ru-RU" sz="2800" dirty="0">
              <a:solidFill>
                <a:srgbClr val="514BAB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264" y="1384875"/>
            <a:ext cx="357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ИНЫЕ РЕСУРСЫ</a:t>
            </a:r>
            <a:endParaRPr lang="ru-RU" sz="2800" dirty="0">
              <a:solidFill>
                <a:srgbClr val="514BAB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222670" y="1258784"/>
            <a:ext cx="0" cy="5201393"/>
          </a:xfrm>
          <a:prstGeom prst="line">
            <a:avLst/>
          </a:prstGeom>
          <a:ln w="38100">
            <a:solidFill>
              <a:srgbClr val="514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0728" y="2395211"/>
            <a:ext cx="54713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514BAB"/>
                </a:solidFill>
                <a:latin typeface="Arial Black" panose="020B0A04020102020204" pitchFamily="34" charset="0"/>
              </a:rPr>
              <a:t>Личный инструмент для работы и изготовления лавочек и столов: бензопила, молотки, лопаты, гвоздодер, рулетка, карандаш, перчатки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8301" y="2395211"/>
            <a:ext cx="5485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Доставка строительного </a:t>
            </a:r>
            <a:r>
              <a:rPr lang="ru-RU" sz="2800" dirty="0">
                <a:solidFill>
                  <a:srgbClr val="514BAB"/>
                </a:solidFill>
                <a:latin typeface="Arial Black" panose="020B0A04020102020204" pitchFamily="34" charset="0"/>
              </a:rPr>
              <a:t>материала до места изготовления и установки лавочек, столов.</a:t>
            </a:r>
          </a:p>
        </p:txBody>
      </p:sp>
    </p:spTree>
    <p:extLst>
      <p:ext uri="{BB962C8B-B14F-4D97-AF65-F5344CB8AC3E}">
        <p14:creationId xmlns:p14="http://schemas.microsoft.com/office/powerpoint/2010/main" val="82324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8CF010-BECA-4066-84B7-516B7511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6341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НЕОБХОДИМЫЕ </a:t>
            </a:r>
            <a:r>
              <a:rPr lang="ru-RU" sz="3200" b="1" dirty="0">
                <a:solidFill>
                  <a:srgbClr val="514BAB"/>
                </a:solidFill>
                <a:latin typeface="Arial Black" panose="020B0A04020102020204" pitchFamily="34" charset="0"/>
              </a:rPr>
              <a:t>РЕСУРСЫ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1276845"/>
            <a:ext cx="613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ЗАПРАШИВАЕМЫЕ </a:t>
            </a:r>
            <a:r>
              <a:rPr lang="ru-RU" sz="2800" b="1" dirty="0">
                <a:solidFill>
                  <a:srgbClr val="514BAB"/>
                </a:solidFill>
                <a:latin typeface="Arial Black" panose="020B0A04020102020204" pitchFamily="34" charset="0"/>
              </a:rPr>
              <a:t>РЕСУРСЫ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93" t="3571" r="1522" b="4399"/>
          <a:stretch/>
        </p:blipFill>
        <p:spPr>
          <a:xfrm>
            <a:off x="565150" y="2636322"/>
            <a:ext cx="11333926" cy="29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87F0D2-6BE2-476D-BDB7-A2C6C3328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666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14BAB"/>
                </a:solidFill>
                <a:latin typeface="Arial Black" panose="020B0A04020102020204" pitchFamily="34" charset="0"/>
              </a:rPr>
              <a:t>РЕЗУЛЬТАТЫ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1175657"/>
            <a:ext cx="55188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В Ермаковском районе промаркирован один туристский маршрут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На маршруте оборудованы 2 места для отдыха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Информация о данном маршруте появилась в открытом доступе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Увеличилось количество туристов на данном маршруте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45" y="3945646"/>
            <a:ext cx="4456227" cy="2460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73" y="1147462"/>
            <a:ext cx="4983370" cy="27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255952-F7B1-4652-871F-6E388943D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46E45-ABB8-432C-A4A1-2CF9509B46AE}"/>
              </a:ext>
            </a:extLst>
          </p:cNvPr>
          <p:cNvSpPr txBox="1"/>
          <p:nvPr/>
        </p:nvSpPr>
        <p:spPr>
          <a:xfrm>
            <a:off x="3745835" y="3924300"/>
            <a:ext cx="47003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ФЕРЛЮДИН</a:t>
            </a:r>
            <a:endParaRPr lang="ru-RU" sz="3200" b="1" dirty="0">
              <a:solidFill>
                <a:srgbClr val="514BAB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ПЕТР АЛЕКСЕЕВИЧ</a:t>
            </a:r>
            <a:endParaRPr lang="ru-RU" sz="3200" b="1" dirty="0">
              <a:solidFill>
                <a:srgbClr val="514BAB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514BAB"/>
                </a:solidFill>
                <a:latin typeface="Arial Black" panose="020B0A04020102020204" pitchFamily="34" charset="0"/>
              </a:rPr>
              <a:t>+7 923 363 18 98</a:t>
            </a:r>
            <a:endParaRPr lang="ru-RU" sz="2800" b="1" dirty="0">
              <a:solidFill>
                <a:srgbClr val="514BA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25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281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Гладких</dc:creator>
  <cp:lastModifiedBy>User</cp:lastModifiedBy>
  <cp:revision>14</cp:revision>
  <cp:lastPrinted>2022-04-14T10:20:16Z</cp:lastPrinted>
  <dcterms:created xsi:type="dcterms:W3CDTF">2020-04-12T08:51:45Z</dcterms:created>
  <dcterms:modified xsi:type="dcterms:W3CDTF">2022-04-14T11:35:16Z</dcterms:modified>
</cp:coreProperties>
</file>