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8" r:id="rId2"/>
    <p:sldId id="259" r:id="rId3"/>
    <p:sldId id="271" r:id="rId4"/>
    <p:sldId id="262" r:id="rId5"/>
    <p:sldId id="264" r:id="rId6"/>
    <p:sldId id="266" r:id="rId7"/>
    <p:sldId id="272" r:id="rId8"/>
    <p:sldId id="268" r:id="rId9"/>
    <p:sldId id="274" r:id="rId10"/>
    <p:sldId id="273" r:id="rId11"/>
    <p:sldId id="275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EA510-56C1-4C76-A69D-C00C292ACB9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C642-2842-430F-B23D-86F79CC3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6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143DAD-788E-4F0D-B2F6-9E05D293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115BEC-CBA4-4E60-AC06-E85330503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138A8B-0CAF-486B-88BA-7E26E381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4880C1-70FE-42CC-A9D9-5ACBFA7D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5FD3F-4A3C-4C4E-AB44-03CA328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3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0F2660-E12F-4C8E-8F42-2950ED79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D9882B-5882-4907-90C3-216CBFD9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4B7F52-AA0F-4777-A405-C85830E9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3CF5A-EE5E-42BD-9EB6-8AE7DB20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EAB45A-5DA7-43C3-8533-EDDA2D8B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C30C86E-0F06-47D6-9AC9-DC90A3274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22EAC4-3D12-42F1-8BB2-7E56F8470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7E16E2-42AE-4564-A2ED-0BF402F6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6EA9E-2E15-463A-B11E-C3868D59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386490-C6C5-4D39-AECC-C322C49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C1E9D6-6914-4777-9A6E-C8481336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AA5F06-6D40-43C0-8AD9-A748BC30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DD5A04-52DC-4D40-8438-2C1F73E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21F9A0-D2AF-4D63-9AB8-637855DD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B846B0-27FA-4CCA-A5A0-C0277DFD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D7537C-9801-4982-B73F-ABAAB56A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ABCACC-C1A4-49DE-8F30-DEAEE24E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F011B9-A8B9-4938-8073-7DDBBD17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4D7194-B301-400D-9F0C-D258843F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E90DDD-0A5E-44B3-A047-B083837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44283F-2033-49F4-B855-05246F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92E009-374C-4281-914A-20F2A70E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87694C-4077-445B-9788-E87B99EF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158F65-F008-4F47-AFFF-5196F009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7B0672-6573-4A05-9245-F8B9AE02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A7ABF4-79A6-40E4-B01D-90CED9E3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C9B7B-FB9D-4744-B416-A9B481E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85D987-9B24-44A2-8743-300AA578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C7373D-50E2-4700-B308-8A27CC5D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33B40CE-A3F3-47D7-83B9-5C71957E3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BBBD982-8B28-474B-B1F8-DDFD7877C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DA811E4-DC3D-4A56-A2F9-5528BC87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780A30B-4627-4762-908F-862E5B71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9AF8F6-2EE3-4123-9025-3D33ECB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4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2905A-7E14-415D-9BB7-65335424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B12761A-A445-475E-8BDD-BB9A4DA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2478F5-999E-472B-999E-298AAF75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ABAFD37-BF70-47D6-80D8-02572E1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455BDF3-7CA5-4EB4-BFDA-FDB38FE8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311A645-B7FA-4567-971A-4911C20B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529EF0-B60B-4E76-A79C-ACDBB218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B14DC6-BB23-438C-9391-9BC7F4AB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72D22F-7AD9-4A8E-B682-24B3F21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074B3B-2E6D-4B46-A75D-ED5446CAF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B95ED3-FAF7-4387-9A0C-FE8F818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191BB04-F541-4577-AB49-5100F1F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D240B7-B6D7-42B8-8238-2531383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8D1B3B-600C-4FD4-9B73-00B370C7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9F16F4B-68CF-4522-BB6D-4A4B16DF0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E20A58-F2FC-445C-9821-4E4EA395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4FDFF9-A580-4784-ABA3-52825B66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F90FFF-77DE-441B-8827-78DA53C7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2B2CC5-6060-4316-8390-DFB298F0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739475-3268-4EAE-9F44-859D5617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C632F6-0416-4E98-B1AD-41CD465A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B6DC4E-9A76-4692-BC04-325E7E82B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755-70DB-472D-B362-3203ACEEE8C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DFBE58-1B09-4A1D-87AD-898906CC8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36FAD1-4C23-49D6-8C10-82A34F466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устройство,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8D5DB7CD-AEAE-40C3-9878-B6799E115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1" y="-17586"/>
            <a:ext cx="1217425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251" y="2932909"/>
            <a:ext cx="11825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Реставрация памятника “Стелла “Свеча памяти”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5310554"/>
            <a:ext cx="581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Ермаковский муниципалитет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251" y="4044462"/>
            <a:ext cx="4315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Камзалаков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А.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Сморкалова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А.С.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А.С.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1209703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РЕЗУЛЬТАТЫ </a:t>
            </a:r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ПРОЕКТА:</a:t>
            </a:r>
          </a:p>
          <a:p>
            <a:r>
              <a:rPr lang="ru-RU" sz="3200" dirty="0" smtClean="0"/>
              <a:t>-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30 добровольцев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мероприятий из числа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местных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торжественных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массовых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юнармейцев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Ермаковского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4400" b="1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цева\Desktop\ФОТО с мероприятий\День памяти и скорби\2020\DSC_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5508"/>
            <a:ext cx="5662243" cy="3774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pic>
        <p:nvPicPr>
          <p:cNvPr id="1027" name="Picture 3" descr="C:\Users\Зайцева\Desktop\ФОТО с мероприятий\День памяти и скорби\2021\DSC_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76" y="1863576"/>
            <a:ext cx="6557421" cy="4375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8369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устройство,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8D5DB7CD-AEAE-40C3-9878-B6799E115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A46E45-ABB8-432C-A4A1-2CF9509B46AE}"/>
              </a:ext>
            </a:extLst>
          </p:cNvPr>
          <p:cNvSpPr txBox="1"/>
          <p:nvPr/>
        </p:nvSpPr>
        <p:spPr>
          <a:xfrm>
            <a:off x="508582" y="3438525"/>
            <a:ext cx="11174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metria" panose="020B0403020204020204" pitchFamily="34" charset="-52"/>
              </a:rPr>
              <a:t>Выступающий: </a:t>
            </a:r>
            <a:r>
              <a:rPr lang="ru-RU" sz="3200" b="1" dirty="0" err="1" smtClean="0">
                <a:solidFill>
                  <a:schemeClr val="bg1"/>
                </a:solidFill>
                <a:latin typeface="Geometria" panose="020B0403020204020204" pitchFamily="34" charset="-52"/>
              </a:rPr>
              <a:t>Камзалаков</a:t>
            </a:r>
            <a:r>
              <a:rPr lang="ru-RU" sz="3200" b="1" dirty="0" smtClean="0">
                <a:solidFill>
                  <a:schemeClr val="bg1"/>
                </a:solidFill>
                <a:latin typeface="Geometria" panose="020B0403020204020204" pitchFamily="34" charset="-52"/>
              </a:rPr>
              <a:t> Евгений Александрович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metria" panose="020B0403020204020204" pitchFamily="34" charset="-52"/>
              </a:rPr>
              <a:t>Тел. 8 913 584 47 45</a:t>
            </a:r>
            <a:endParaRPr lang="ru-RU" sz="2800" b="1" dirty="0">
              <a:solidFill>
                <a:schemeClr val="bg1"/>
              </a:solidFill>
              <a:latin typeface="Geometria" panose="020B04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29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260838" y="1068266"/>
            <a:ext cx="1168351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данного проекта состоит в том, что в процессе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воспитание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идентичности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воспитание любви к своей малой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 через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Великой Отечественной войны путем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облагораживания территории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землякам-героя</a:t>
            </a:r>
            <a:r>
              <a:rPr lang="ru-RU" sz="3200" dirty="0" smtClean="0"/>
              <a:t>м</a:t>
            </a:r>
            <a:r>
              <a:rPr lang="ru-RU" sz="3200" dirty="0"/>
              <a:t>.</a:t>
            </a:r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патриотического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 является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подрастающего поколения.</a:t>
            </a:r>
            <a:endParaRPr lang="ru-RU" sz="3200" b="1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7577" y="293076"/>
            <a:ext cx="6937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4800" b="1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-281354" y="1068266"/>
            <a:ext cx="12749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«Свеча памяти»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мероприятия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жителей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Ермаковское, педагогов, школьников, юнармейцев: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и скорби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Голубь мира», «Свеча памяти»,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Победы» и др. Все мероприятия освещаются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юнармейцев на территории памятника круглый год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оддерживается чистота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мелкий ремонт, но этого недостаточно.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качественной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реставрации памятника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 неслучайно,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такие памятные места должны иметь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достойный внешний вид.</a:t>
            </a:r>
            <a:endParaRPr lang="ru-RU" sz="3200" b="1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49" y="1366897"/>
            <a:ext cx="111647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ЦЕЛЬ ПРОЕКТА:</a:t>
            </a:r>
          </a:p>
          <a:p>
            <a:endParaRPr lang="ru-RU" sz="3200" b="1" dirty="0" smtClean="0">
              <a:solidFill>
                <a:srgbClr val="990066"/>
              </a:solidFill>
              <a:latin typeface="Geometria" panose="020B0403020204020204" pitchFamily="34" charset="-52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Реставрация памятника героям-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ермаковцам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«Свеча памяти» на улице Трактовая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Ермаковское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2022 года</a:t>
            </a:r>
            <a:endParaRPr lang="ru-RU" sz="4000" b="1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1111201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ЗАДАЧИ </a:t>
            </a:r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ПРОЕКТА:</a:t>
            </a:r>
          </a:p>
          <a:p>
            <a:endParaRPr lang="ru-RU" sz="3200" dirty="0" smtClean="0"/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Реставрация памятника Стелла «Свеча памяти»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Благоустройство территории памятника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Привлечение добровольцев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культурно-массовых мероприятий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патриотического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Информационное сопровождение проекта.</a:t>
            </a:r>
            <a:endParaRPr lang="ru-RU" sz="4000" b="1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8801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НЕОБХОДИМЫЕ </a:t>
            </a:r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РЕСУРСЫ: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b="1" dirty="0">
              <a:solidFill>
                <a:srgbClr val="990066"/>
              </a:solidFill>
              <a:latin typeface="Geometria" panose="020B0403020204020204" pitchFamily="34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214642"/>
              </p:ext>
            </p:extLst>
          </p:nvPr>
        </p:nvGraphicFramePr>
        <p:xfrm>
          <a:off x="523859" y="943363"/>
          <a:ext cx="10425496" cy="497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65"/>
                <a:gridCol w="4360985"/>
                <a:gridCol w="2074984"/>
                <a:gridCol w="1875693"/>
                <a:gridCol w="1711569"/>
              </a:tblGrid>
              <a:tr h="6096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Цена за ед.,руб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Количество, шт/ усл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Общая стоимость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5167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Плитка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керамо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-гранит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1840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кв. м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36800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67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Клей для </a:t>
                      </a: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керамо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-гранитной плитки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м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67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Силиконовый герметик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3150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67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Грунтовка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67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Стойка-основание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67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 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154" y="5861539"/>
            <a:ext cx="1056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укладке плитки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1" y="400050"/>
            <a:ext cx="1143439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ПОЧЕМУ?:</a:t>
            </a:r>
          </a:p>
          <a:p>
            <a:pPr algn="just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Керамогранит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высокой прочностью и долговечностью,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боится прямого попадания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противостоит значительным перепадам температуры, поэтому является практически универсальным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материалом.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 гранитной плитки   осуществляется на бетонное основание и главным преимуществом становится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подобной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облицовки.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b="1" dirty="0">
              <a:solidFill>
                <a:srgbClr val="990066"/>
              </a:solidFill>
              <a:latin typeface="Geometria" panose="020B04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4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114930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ПРОЕКТНАЯ КОМАНДА: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 – подготовительный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ознакомление с  фактическим состоянием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специалистов, обзор сайтов специализированных магазинов, подбор материалов, соответствующих характеристик, подходящих под климатическую зону юга Красноярского края, начало информационной кампании, поиск спонсоров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добровольцев.</a:t>
            </a:r>
            <a:endParaRPr lang="ru-RU" sz="4000" b="1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114930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66"/>
                </a:solidFill>
                <a:latin typeface="Geometria" panose="020B0403020204020204" pitchFamily="34" charset="-52"/>
              </a:rPr>
              <a:t>ПРОЕКТНАЯ КОМАНДА:</a:t>
            </a:r>
          </a:p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бетонного основания (подушки для плитки), очистка от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набела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выравнивание, заделка трещин, грунтовка, подготовка клея к работе, затирка швов, уборка территории.</a:t>
            </a:r>
          </a:p>
          <a:p>
            <a:pPr algn="just"/>
            <a:r>
              <a:rPr lang="en-US" sz="4000" b="1" dirty="0"/>
              <a:t>III</a:t>
            </a:r>
            <a:r>
              <a:rPr lang="ru-RU" sz="4000" b="1" dirty="0"/>
              <a:t> этап – </a:t>
            </a:r>
            <a:r>
              <a:rPr lang="ru-RU" sz="4000" b="1" dirty="0" smtClean="0"/>
              <a:t>заключительный</a:t>
            </a:r>
            <a:r>
              <a:rPr lang="ru-RU" sz="4000" dirty="0"/>
              <a:t>:</a:t>
            </a:r>
            <a:r>
              <a:rPr lang="ru-RU" sz="4000" dirty="0" smtClean="0"/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митинга «Памяти павших», освещение в СМИ.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dirty="0">
              <a:solidFill>
                <a:srgbClr val="99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459</Words>
  <Application>Microsoft Office PowerPoint</Application>
  <PresentationFormat>Произвольный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Гладких</dc:creator>
  <cp:lastModifiedBy>Зайцева</cp:lastModifiedBy>
  <cp:revision>17</cp:revision>
  <cp:lastPrinted>2022-04-12T05:43:07Z</cp:lastPrinted>
  <dcterms:created xsi:type="dcterms:W3CDTF">2020-04-12T08:51:45Z</dcterms:created>
  <dcterms:modified xsi:type="dcterms:W3CDTF">2022-04-13T02:21:14Z</dcterms:modified>
</cp:coreProperties>
</file>