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DBF5B4-07D1-4B44-8318-8CABE2B903B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73"/>
            <p14:sldId id="272"/>
          </p14:sldIdLst>
        </p14:section>
        <p14:section name="Раздел без имени" id="{3279FD0E-82AA-4D12-8300-A315CFC8D6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06F7A-DE3B-4E04-A947-EABA98E224B6}" v="3510" dt="2024-05-04T04:50:31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3246" autoAdjust="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910b496902936aba" providerId="Windows Live" clId="Web-{13BB00EB-1FE6-40BA-8771-C6BCA0FDFB20}"/>
    <pc:docChg chg="addSld modSld">
      <pc:chgData name="Гость" userId="910b496902936aba" providerId="Windows Live" clId="Web-{13BB00EB-1FE6-40BA-8771-C6BCA0FDFB20}" dt="2024-04-27T17:49:28.768" v="1890" actId="20577"/>
      <pc:docMkLst>
        <pc:docMk/>
      </pc:docMkLst>
      <pc:sldChg chg="modSp">
        <pc:chgData name="Гость" userId="910b496902936aba" providerId="Windows Live" clId="Web-{13BB00EB-1FE6-40BA-8771-C6BCA0FDFB20}" dt="2024-04-27T17:45:03.556" v="1878" actId="20577"/>
        <pc:sldMkLst>
          <pc:docMk/>
          <pc:sldMk cId="2299734367" sldId="256"/>
        </pc:sldMkLst>
        <pc:spChg chg="mod">
          <ac:chgData name="Гость" userId="910b496902936aba" providerId="Windows Live" clId="Web-{13BB00EB-1FE6-40BA-8771-C6BCA0FDFB20}" dt="2024-04-27T17:45:03.556" v="1878" actId="20577"/>
          <ac:spMkLst>
            <pc:docMk/>
            <pc:sldMk cId="2299734367" sldId="256"/>
            <ac:spMk id="2" creationId="{00000000-0000-0000-0000-000000000000}"/>
          </ac:spMkLst>
        </pc:spChg>
      </pc:sldChg>
      <pc:sldChg chg="modSp">
        <pc:chgData name="Гость" userId="910b496902936aba" providerId="Windows Live" clId="Web-{13BB00EB-1FE6-40BA-8771-C6BCA0FDFB20}" dt="2024-04-27T17:45:20.885" v="1879" actId="20577"/>
        <pc:sldMkLst>
          <pc:docMk/>
          <pc:sldMk cId="3758226781" sldId="257"/>
        </pc:sldMkLst>
        <pc:spChg chg="mod">
          <ac:chgData name="Гость" userId="910b496902936aba" providerId="Windows Live" clId="Web-{13BB00EB-1FE6-40BA-8771-C6BCA0FDFB20}" dt="2024-04-27T17:45:20.885" v="1879" actId="20577"/>
          <ac:spMkLst>
            <pc:docMk/>
            <pc:sldMk cId="3758226781" sldId="257"/>
            <ac:spMk id="2" creationId="{3D083EAE-C795-1122-4395-19911F63FC5E}"/>
          </ac:spMkLst>
        </pc:spChg>
      </pc:sldChg>
      <pc:sldChg chg="modSp">
        <pc:chgData name="Гость" userId="910b496902936aba" providerId="Windows Live" clId="Web-{13BB00EB-1FE6-40BA-8771-C6BCA0FDFB20}" dt="2024-04-27T17:45:51.214" v="1880" actId="20577"/>
        <pc:sldMkLst>
          <pc:docMk/>
          <pc:sldMk cId="3307929236" sldId="258"/>
        </pc:sldMkLst>
        <pc:spChg chg="mod">
          <ac:chgData name="Гость" userId="910b496902936aba" providerId="Windows Live" clId="Web-{13BB00EB-1FE6-40BA-8771-C6BCA0FDFB20}" dt="2024-04-27T17:45:51.214" v="1880" actId="20577"/>
          <ac:spMkLst>
            <pc:docMk/>
            <pc:sldMk cId="3307929236" sldId="258"/>
            <ac:spMk id="2" creationId="{2C7F4774-8830-D53B-A423-630444A34C5E}"/>
          </ac:spMkLst>
        </pc:spChg>
        <pc:spChg chg="mod">
          <ac:chgData name="Гость" userId="910b496902936aba" providerId="Windows Live" clId="Web-{13BB00EB-1FE6-40BA-8771-C6BCA0FDFB20}" dt="2024-04-27T17:22:55.358" v="1022" actId="20577"/>
          <ac:spMkLst>
            <pc:docMk/>
            <pc:sldMk cId="3307929236" sldId="258"/>
            <ac:spMk id="3" creationId="{FC04507E-6A2A-3CFD-0F56-6F3FA5BC0FC3}"/>
          </ac:spMkLst>
        </pc:spChg>
      </pc:sldChg>
      <pc:sldChg chg="modSp new">
        <pc:chgData name="Гость" userId="910b496902936aba" providerId="Windows Live" clId="Web-{13BB00EB-1FE6-40BA-8771-C6BCA0FDFB20}" dt="2024-04-27T17:46:12.246" v="1881" actId="20577"/>
        <pc:sldMkLst>
          <pc:docMk/>
          <pc:sldMk cId="4013289552" sldId="259"/>
        </pc:sldMkLst>
        <pc:spChg chg="mod">
          <ac:chgData name="Гость" userId="910b496902936aba" providerId="Windows Live" clId="Web-{13BB00EB-1FE6-40BA-8771-C6BCA0FDFB20}" dt="2024-04-27T17:46:12.246" v="1881" actId="20577"/>
          <ac:spMkLst>
            <pc:docMk/>
            <pc:sldMk cId="4013289552" sldId="259"/>
            <ac:spMk id="2" creationId="{2F4AAC00-41C5-4D32-9452-E080D6792063}"/>
          </ac:spMkLst>
        </pc:spChg>
        <pc:spChg chg="mod">
          <ac:chgData name="Гость" userId="910b496902936aba" providerId="Windows Live" clId="Web-{13BB00EB-1FE6-40BA-8771-C6BCA0FDFB20}" dt="2024-04-27T17:18:12.909" v="844" actId="20577"/>
          <ac:spMkLst>
            <pc:docMk/>
            <pc:sldMk cId="4013289552" sldId="259"/>
            <ac:spMk id="3" creationId="{ABC326C6-9EE6-B603-B352-F40CB9814CDA}"/>
          </ac:spMkLst>
        </pc:spChg>
      </pc:sldChg>
      <pc:sldChg chg="modSp new">
        <pc:chgData name="Гость" userId="910b496902936aba" providerId="Windows Live" clId="Web-{13BB00EB-1FE6-40BA-8771-C6BCA0FDFB20}" dt="2024-04-27T17:46:31.824" v="1883" actId="20577"/>
        <pc:sldMkLst>
          <pc:docMk/>
          <pc:sldMk cId="1707607649" sldId="260"/>
        </pc:sldMkLst>
        <pc:spChg chg="mod">
          <ac:chgData name="Гость" userId="910b496902936aba" providerId="Windows Live" clId="Web-{13BB00EB-1FE6-40BA-8771-C6BCA0FDFB20}" dt="2024-04-27T17:46:24.043" v="1882" actId="20577"/>
          <ac:spMkLst>
            <pc:docMk/>
            <pc:sldMk cId="1707607649" sldId="260"/>
            <ac:spMk id="2" creationId="{083C6B92-6DCD-2CF0-D90E-65FF92E83B74}"/>
          </ac:spMkLst>
        </pc:spChg>
        <pc:spChg chg="mod">
          <ac:chgData name="Гость" userId="910b496902936aba" providerId="Windows Live" clId="Web-{13BB00EB-1FE6-40BA-8771-C6BCA0FDFB20}" dt="2024-04-27T17:46:31.824" v="1883" actId="20577"/>
          <ac:spMkLst>
            <pc:docMk/>
            <pc:sldMk cId="1707607649" sldId="260"/>
            <ac:spMk id="3" creationId="{2510FDA7-C470-5CFB-6F7F-47A92EBC5B09}"/>
          </ac:spMkLst>
        </pc:spChg>
      </pc:sldChg>
      <pc:sldChg chg="modSp new">
        <pc:chgData name="Гость" userId="910b496902936aba" providerId="Windows Live" clId="Web-{13BB00EB-1FE6-40BA-8771-C6BCA0FDFB20}" dt="2024-04-27T17:47:06.732" v="1886" actId="20577"/>
        <pc:sldMkLst>
          <pc:docMk/>
          <pc:sldMk cId="1843207689" sldId="261"/>
        </pc:sldMkLst>
        <pc:spChg chg="mod">
          <ac:chgData name="Гость" userId="910b496902936aba" providerId="Windows Live" clId="Web-{13BB00EB-1FE6-40BA-8771-C6BCA0FDFB20}" dt="2024-04-27T17:46:55.216" v="1884" actId="20577"/>
          <ac:spMkLst>
            <pc:docMk/>
            <pc:sldMk cId="1843207689" sldId="261"/>
            <ac:spMk id="2" creationId="{C9C21BE5-1F4A-E64B-DF9D-6D413C11A19A}"/>
          </ac:spMkLst>
        </pc:spChg>
        <pc:spChg chg="mod">
          <ac:chgData name="Гость" userId="910b496902936aba" providerId="Windows Live" clId="Web-{13BB00EB-1FE6-40BA-8771-C6BCA0FDFB20}" dt="2024-04-27T17:47:06.732" v="1886" actId="20577"/>
          <ac:spMkLst>
            <pc:docMk/>
            <pc:sldMk cId="1843207689" sldId="261"/>
            <ac:spMk id="3" creationId="{90766073-5AC9-A125-B0F9-3407CE143F92}"/>
          </ac:spMkLst>
        </pc:spChg>
      </pc:sldChg>
      <pc:sldChg chg="modSp new">
        <pc:chgData name="Гость" userId="910b496902936aba" providerId="Windows Live" clId="Web-{13BB00EB-1FE6-40BA-8771-C6BCA0FDFB20}" dt="2024-04-27T17:49:28.768" v="1890" actId="20577"/>
        <pc:sldMkLst>
          <pc:docMk/>
          <pc:sldMk cId="83032462" sldId="262"/>
        </pc:sldMkLst>
        <pc:spChg chg="mod">
          <ac:chgData name="Гость" userId="910b496902936aba" providerId="Windows Live" clId="Web-{13BB00EB-1FE6-40BA-8771-C6BCA0FDFB20}" dt="2024-04-27T17:47:19.123" v="1887" actId="20577"/>
          <ac:spMkLst>
            <pc:docMk/>
            <pc:sldMk cId="83032462" sldId="262"/>
            <ac:spMk id="2" creationId="{1E04811C-D491-BD3F-FA9A-1D4E3A923D38}"/>
          </ac:spMkLst>
        </pc:spChg>
        <pc:spChg chg="mod">
          <ac:chgData name="Гость" userId="910b496902936aba" providerId="Windows Live" clId="Web-{13BB00EB-1FE6-40BA-8771-C6BCA0FDFB20}" dt="2024-04-27T17:49:28.768" v="1890" actId="20577"/>
          <ac:spMkLst>
            <pc:docMk/>
            <pc:sldMk cId="83032462" sldId="262"/>
            <ac:spMk id="3" creationId="{66FA3DEC-B9E1-57BA-E31D-362A46C65279}"/>
          </ac:spMkLst>
        </pc:spChg>
      </pc:sldChg>
      <pc:sldChg chg="new">
        <pc:chgData name="Гость" userId="910b496902936aba" providerId="Windows Live" clId="Web-{13BB00EB-1FE6-40BA-8771-C6BCA0FDFB20}" dt="2024-04-27T17:47:36.530" v="1889"/>
        <pc:sldMkLst>
          <pc:docMk/>
          <pc:sldMk cId="610308695" sldId="263"/>
        </pc:sldMkLst>
      </pc:sldChg>
    </pc:docChg>
  </pc:docChgLst>
  <pc:docChgLst>
    <pc:chgData name="Гость" userId="910b496902936aba" providerId="Windows Live" clId="Web-{989DF17E-0611-46D8-A5AE-64689C737FC2}"/>
    <pc:docChg chg="addSld modSld">
      <pc:chgData name="Гость" userId="910b496902936aba" providerId="Windows Live" clId="Web-{989DF17E-0611-46D8-A5AE-64689C737FC2}" dt="2024-04-28T04:48:07.843" v="1057" actId="20577"/>
      <pc:docMkLst>
        <pc:docMk/>
      </pc:docMkLst>
      <pc:sldChg chg="modSp">
        <pc:chgData name="Гость" userId="910b496902936aba" providerId="Windows Live" clId="Web-{989DF17E-0611-46D8-A5AE-64689C737FC2}" dt="2024-04-28T04:33:33.399" v="266" actId="20577"/>
        <pc:sldMkLst>
          <pc:docMk/>
          <pc:sldMk cId="83032462" sldId="262"/>
        </pc:sldMkLst>
        <pc:spChg chg="mod">
          <ac:chgData name="Гость" userId="910b496902936aba" providerId="Windows Live" clId="Web-{989DF17E-0611-46D8-A5AE-64689C737FC2}" dt="2024-04-28T04:33:33.399" v="266" actId="20577"/>
          <ac:spMkLst>
            <pc:docMk/>
            <pc:sldMk cId="83032462" sldId="262"/>
            <ac:spMk id="3" creationId="{66FA3DEC-B9E1-57BA-E31D-362A46C65279}"/>
          </ac:spMkLst>
        </pc:spChg>
      </pc:sldChg>
      <pc:sldChg chg="modSp">
        <pc:chgData name="Гость" userId="910b496902936aba" providerId="Windows Live" clId="Web-{989DF17E-0611-46D8-A5AE-64689C737FC2}" dt="2024-04-28T04:45:29.524" v="950" actId="20577"/>
        <pc:sldMkLst>
          <pc:docMk/>
          <pc:sldMk cId="610308695" sldId="263"/>
        </pc:sldMkLst>
        <pc:spChg chg="mod">
          <ac:chgData name="Гость" userId="910b496902936aba" providerId="Windows Live" clId="Web-{989DF17E-0611-46D8-A5AE-64689C737FC2}" dt="2024-04-28T04:34:25.230" v="319" actId="20577"/>
          <ac:spMkLst>
            <pc:docMk/>
            <pc:sldMk cId="610308695" sldId="263"/>
            <ac:spMk id="2" creationId="{90DB27A8-E758-D8E1-965D-8017C9148CFE}"/>
          </ac:spMkLst>
        </pc:spChg>
        <pc:spChg chg="mod">
          <ac:chgData name="Гость" userId="910b496902936aba" providerId="Windows Live" clId="Web-{989DF17E-0611-46D8-A5AE-64689C737FC2}" dt="2024-04-28T04:45:29.524" v="950" actId="20577"/>
          <ac:spMkLst>
            <pc:docMk/>
            <pc:sldMk cId="610308695" sldId="263"/>
            <ac:spMk id="3" creationId="{B71E0BB4-8C31-9712-649D-888D26EC062F}"/>
          </ac:spMkLst>
        </pc:spChg>
      </pc:sldChg>
      <pc:sldChg chg="modSp new">
        <pc:chgData name="Гость" userId="910b496902936aba" providerId="Windows Live" clId="Web-{989DF17E-0611-46D8-A5AE-64689C737FC2}" dt="2024-04-28T04:48:07.843" v="1057" actId="20577"/>
        <pc:sldMkLst>
          <pc:docMk/>
          <pc:sldMk cId="1498937100" sldId="264"/>
        </pc:sldMkLst>
        <pc:spChg chg="mod">
          <ac:chgData name="Гость" userId="910b496902936aba" providerId="Windows Live" clId="Web-{989DF17E-0611-46D8-A5AE-64689C737FC2}" dt="2024-04-28T04:47:24.576" v="1025" actId="20577"/>
          <ac:spMkLst>
            <pc:docMk/>
            <pc:sldMk cId="1498937100" sldId="264"/>
            <ac:spMk id="2" creationId="{DDD4CC25-80D0-980D-60AE-EDD5A1CAB3F9}"/>
          </ac:spMkLst>
        </pc:spChg>
        <pc:spChg chg="mod">
          <ac:chgData name="Гость" userId="910b496902936aba" providerId="Windows Live" clId="Web-{989DF17E-0611-46D8-A5AE-64689C737FC2}" dt="2024-04-28T04:48:07.843" v="1057" actId="20577"/>
          <ac:spMkLst>
            <pc:docMk/>
            <pc:sldMk cId="1498937100" sldId="264"/>
            <ac:spMk id="3" creationId="{9AA8DA10-D25F-C7DE-D4C1-0305511B8B15}"/>
          </ac:spMkLst>
        </pc:spChg>
      </pc:sldChg>
      <pc:sldChg chg="new">
        <pc:chgData name="Гость" userId="910b496902936aba" providerId="Windows Live" clId="Web-{989DF17E-0611-46D8-A5AE-64689C737FC2}" dt="2024-04-28T04:45:37.431" v="952"/>
        <pc:sldMkLst>
          <pc:docMk/>
          <pc:sldMk cId="2491001907" sldId="265"/>
        </pc:sldMkLst>
      </pc:sldChg>
    </pc:docChg>
  </pc:docChgLst>
  <pc:docChgLst>
    <pc:chgData clId="Web-{54D3C0C3-BC20-4383-823D-264F2953F9AC}"/>
    <pc:docChg chg="modSld">
      <pc:chgData name="" userId="" providerId="" clId="Web-{54D3C0C3-BC20-4383-823D-264F2953F9AC}" dt="2024-04-27T12:43:03.524" v="0" actId="20577"/>
      <pc:docMkLst>
        <pc:docMk/>
      </pc:docMkLst>
      <pc:sldChg chg="modSp">
        <pc:chgData name="" userId="" providerId="" clId="Web-{54D3C0C3-BC20-4383-823D-264F2953F9AC}" dt="2024-04-27T12:43:03.524" v="0" actId="20577"/>
        <pc:sldMkLst>
          <pc:docMk/>
          <pc:sldMk cId="2299734367" sldId="256"/>
        </pc:sldMkLst>
        <pc:spChg chg="mod">
          <ac:chgData name="" userId="" providerId="" clId="Web-{54D3C0C3-BC20-4383-823D-264F2953F9AC}" dt="2024-04-27T12:43:03.524" v="0" actId="20577"/>
          <ac:spMkLst>
            <pc:docMk/>
            <pc:sldMk cId="2299734367" sldId="256"/>
            <ac:spMk id="2" creationId="{00000000-0000-0000-0000-000000000000}"/>
          </ac:spMkLst>
        </pc:spChg>
      </pc:sldChg>
    </pc:docChg>
  </pc:docChgLst>
  <pc:docChgLst>
    <pc:chgData name="Гость" userId="910b496902936aba" providerId="Windows Live" clId="Web-{54D3C0C3-BC20-4383-823D-264F2953F9AC}"/>
    <pc:docChg chg="addSld modSld">
      <pc:chgData name="Гость" userId="910b496902936aba" providerId="Windows Live" clId="Web-{54D3C0C3-BC20-4383-823D-264F2953F9AC}" dt="2024-04-27T12:44:08.729" v="27"/>
      <pc:docMkLst>
        <pc:docMk/>
      </pc:docMkLst>
      <pc:sldChg chg="modSp">
        <pc:chgData name="Гость" userId="910b496902936aba" providerId="Windows Live" clId="Web-{54D3C0C3-BC20-4383-823D-264F2953F9AC}" dt="2024-04-27T12:44:08.120" v="26" actId="20577"/>
        <pc:sldMkLst>
          <pc:docMk/>
          <pc:sldMk cId="2299734367" sldId="256"/>
        </pc:sldMkLst>
        <pc:spChg chg="mod">
          <ac:chgData name="Гость" userId="910b496902936aba" providerId="Windows Live" clId="Web-{54D3C0C3-BC20-4383-823D-264F2953F9AC}" dt="2024-04-27T12:44:08.120" v="26" actId="20577"/>
          <ac:spMkLst>
            <pc:docMk/>
            <pc:sldMk cId="2299734367" sldId="256"/>
            <ac:spMk id="2" creationId="{00000000-0000-0000-0000-000000000000}"/>
          </ac:spMkLst>
        </pc:spChg>
      </pc:sldChg>
      <pc:sldChg chg="new">
        <pc:chgData name="Гость" userId="910b496902936aba" providerId="Windows Live" clId="Web-{54D3C0C3-BC20-4383-823D-264F2953F9AC}" dt="2024-04-27T12:44:08.729" v="27"/>
        <pc:sldMkLst>
          <pc:docMk/>
          <pc:sldMk cId="3758226781" sldId="257"/>
        </pc:sldMkLst>
      </pc:sldChg>
    </pc:docChg>
  </pc:docChgLst>
  <pc:docChgLst>
    <pc:chgData name="Гость" userId="910b496902936aba" providerId="Windows Live" clId="Web-{D897D26C-372D-4D7C-8FC3-9B967D076933}"/>
    <pc:docChg chg="addSld modSld">
      <pc:chgData name="Гость" userId="910b496902936aba" providerId="Windows Live" clId="Web-{D897D26C-372D-4D7C-8FC3-9B967D076933}" dt="2024-04-27T13:11:43.590" v="754" actId="20577"/>
      <pc:docMkLst>
        <pc:docMk/>
      </pc:docMkLst>
      <pc:sldChg chg="modSp">
        <pc:chgData name="Гость" userId="910b496902936aba" providerId="Windows Live" clId="Web-{D897D26C-372D-4D7C-8FC3-9B967D076933}" dt="2024-04-27T13:11:18.730" v="739" actId="20577"/>
        <pc:sldMkLst>
          <pc:docMk/>
          <pc:sldMk cId="3758226781" sldId="257"/>
        </pc:sldMkLst>
        <pc:spChg chg="mod">
          <ac:chgData name="Гость" userId="910b496902936aba" providerId="Windows Live" clId="Web-{D897D26C-372D-4D7C-8FC3-9B967D076933}" dt="2024-04-27T13:07:41.443" v="706" actId="20577"/>
          <ac:spMkLst>
            <pc:docMk/>
            <pc:sldMk cId="3758226781" sldId="257"/>
            <ac:spMk id="2" creationId="{3D083EAE-C795-1122-4395-19911F63FC5E}"/>
          </ac:spMkLst>
        </pc:spChg>
        <pc:spChg chg="mod">
          <ac:chgData name="Гость" userId="910b496902936aba" providerId="Windows Live" clId="Web-{D897D26C-372D-4D7C-8FC3-9B967D076933}" dt="2024-04-27T13:11:18.730" v="739" actId="20577"/>
          <ac:spMkLst>
            <pc:docMk/>
            <pc:sldMk cId="3758226781" sldId="257"/>
            <ac:spMk id="3" creationId="{0F4217B8-1134-7AC7-C50F-D7FB80F104B4}"/>
          </ac:spMkLst>
        </pc:spChg>
      </pc:sldChg>
      <pc:sldChg chg="modSp new">
        <pc:chgData name="Гость" userId="910b496902936aba" providerId="Windows Live" clId="Web-{D897D26C-372D-4D7C-8FC3-9B967D076933}" dt="2024-04-27T13:11:43.590" v="754" actId="20577"/>
        <pc:sldMkLst>
          <pc:docMk/>
          <pc:sldMk cId="3307929236" sldId="258"/>
        </pc:sldMkLst>
        <pc:spChg chg="mod">
          <ac:chgData name="Гость" userId="910b496902936aba" providerId="Windows Live" clId="Web-{D897D26C-372D-4D7C-8FC3-9B967D076933}" dt="2024-04-27T13:11:43.590" v="754" actId="20577"/>
          <ac:spMkLst>
            <pc:docMk/>
            <pc:sldMk cId="3307929236" sldId="258"/>
            <ac:spMk id="2" creationId="{2C7F4774-8830-D53B-A423-630444A34C5E}"/>
          </ac:spMkLst>
        </pc:spChg>
      </pc:sldChg>
    </pc:docChg>
  </pc:docChgLst>
  <pc:docChgLst>
    <pc:chgData name="Гость" userId="910b496902936aba" providerId="Windows Live" clId="Web-{F5A06F7A-DE3B-4E04-A947-EABA98E224B6}"/>
    <pc:docChg chg="addSld delSld modSld sldOrd addSection modSection">
      <pc:chgData name="Гость" userId="910b496902936aba" providerId="Windows Live" clId="Web-{F5A06F7A-DE3B-4E04-A947-EABA98E224B6}" dt="2024-05-04T04:50:31.968" v="3487" actId="14100"/>
      <pc:docMkLst>
        <pc:docMk/>
      </pc:docMkLst>
      <pc:sldChg chg="modSp">
        <pc:chgData name="Гость" userId="910b496902936aba" providerId="Windows Live" clId="Web-{F5A06F7A-DE3B-4E04-A947-EABA98E224B6}" dt="2024-05-04T03:14:58.802" v="210" actId="20577"/>
        <pc:sldMkLst>
          <pc:docMk/>
          <pc:sldMk cId="1843207689" sldId="261"/>
        </pc:sldMkLst>
        <pc:spChg chg="mod">
          <ac:chgData name="Гость" userId="910b496902936aba" providerId="Windows Live" clId="Web-{F5A06F7A-DE3B-4E04-A947-EABA98E224B6}" dt="2024-05-04T03:14:58.802" v="210" actId="20577"/>
          <ac:spMkLst>
            <pc:docMk/>
            <pc:sldMk cId="1843207689" sldId="261"/>
            <ac:spMk id="3" creationId="{90766073-5AC9-A125-B0F9-3407CE143F92}"/>
          </ac:spMkLst>
        </pc:spChg>
      </pc:sldChg>
      <pc:sldChg chg="modSp">
        <pc:chgData name="Гость" userId="910b496902936aba" providerId="Windows Live" clId="Web-{F5A06F7A-DE3B-4E04-A947-EABA98E224B6}" dt="2024-05-04T03:19:28.702" v="380" actId="20577"/>
        <pc:sldMkLst>
          <pc:docMk/>
          <pc:sldMk cId="1498937100" sldId="264"/>
        </pc:sldMkLst>
        <pc:spChg chg="mod">
          <ac:chgData name="Гость" userId="910b496902936aba" providerId="Windows Live" clId="Web-{F5A06F7A-DE3B-4E04-A947-EABA98E224B6}" dt="2024-05-04T03:19:28.702" v="380" actId="20577"/>
          <ac:spMkLst>
            <pc:docMk/>
            <pc:sldMk cId="1498937100" sldId="264"/>
            <ac:spMk id="3" creationId="{9AA8DA10-D25F-C7DE-D4C1-0305511B8B15}"/>
          </ac:spMkLst>
        </pc:spChg>
      </pc:sldChg>
      <pc:sldChg chg="modSp">
        <pc:chgData name="Гость" userId="910b496902936aba" providerId="Windows Live" clId="Web-{F5A06F7A-DE3B-4E04-A947-EABA98E224B6}" dt="2024-05-04T03:23:40.320" v="713" actId="20577"/>
        <pc:sldMkLst>
          <pc:docMk/>
          <pc:sldMk cId="2491001907" sldId="265"/>
        </pc:sldMkLst>
        <pc:spChg chg="mod">
          <ac:chgData name="Гость" userId="910b496902936aba" providerId="Windows Live" clId="Web-{F5A06F7A-DE3B-4E04-A947-EABA98E224B6}" dt="2024-05-04T03:19:54.546" v="402" actId="20577"/>
          <ac:spMkLst>
            <pc:docMk/>
            <pc:sldMk cId="2491001907" sldId="265"/>
            <ac:spMk id="2" creationId="{131B295F-D973-61B7-D16D-DDED02B14DB2}"/>
          </ac:spMkLst>
        </pc:spChg>
        <pc:spChg chg="mod">
          <ac:chgData name="Гость" userId="910b496902936aba" providerId="Windows Live" clId="Web-{F5A06F7A-DE3B-4E04-A947-EABA98E224B6}" dt="2024-05-04T03:23:40.320" v="713" actId="20577"/>
          <ac:spMkLst>
            <pc:docMk/>
            <pc:sldMk cId="2491001907" sldId="265"/>
            <ac:spMk id="3" creationId="{3A389F64-BC9B-1F6B-F815-79B780889846}"/>
          </ac:spMkLst>
        </pc:spChg>
      </pc:sldChg>
      <pc:sldChg chg="modSp new">
        <pc:chgData name="Гость" userId="910b496902936aba" providerId="Windows Live" clId="Web-{F5A06F7A-DE3B-4E04-A947-EABA98E224B6}" dt="2024-05-04T03:36:20.340" v="1447" actId="20577"/>
        <pc:sldMkLst>
          <pc:docMk/>
          <pc:sldMk cId="2124161486" sldId="266"/>
        </pc:sldMkLst>
        <pc:spChg chg="mod">
          <ac:chgData name="Гость" userId="910b496902936aba" providerId="Windows Live" clId="Web-{F5A06F7A-DE3B-4E04-A947-EABA98E224B6}" dt="2024-05-04T03:24:25.577" v="775" actId="20577"/>
          <ac:spMkLst>
            <pc:docMk/>
            <pc:sldMk cId="2124161486" sldId="266"/>
            <ac:spMk id="2" creationId="{D6DD2BA8-C536-6B6F-1FBB-2A0140CEB9B7}"/>
          </ac:spMkLst>
        </pc:spChg>
        <pc:spChg chg="mod">
          <ac:chgData name="Гость" userId="910b496902936aba" providerId="Windows Live" clId="Web-{F5A06F7A-DE3B-4E04-A947-EABA98E224B6}" dt="2024-05-04T03:36:20.340" v="1447" actId="20577"/>
          <ac:spMkLst>
            <pc:docMk/>
            <pc:sldMk cId="2124161486" sldId="266"/>
            <ac:spMk id="3" creationId="{696E1E4B-9A08-AF3D-E04A-06972F610FC6}"/>
          </ac:spMkLst>
        </pc:spChg>
      </pc:sldChg>
      <pc:sldChg chg="modSp new">
        <pc:chgData name="Гость" userId="910b496902936aba" providerId="Windows Live" clId="Web-{F5A06F7A-DE3B-4E04-A947-EABA98E224B6}" dt="2024-05-04T03:44:11.310" v="1932" actId="20577"/>
        <pc:sldMkLst>
          <pc:docMk/>
          <pc:sldMk cId="2020074767" sldId="267"/>
        </pc:sldMkLst>
        <pc:spChg chg="mod">
          <ac:chgData name="Гость" userId="910b496902936aba" providerId="Windows Live" clId="Web-{F5A06F7A-DE3B-4E04-A947-EABA98E224B6}" dt="2024-05-04T03:37:15.795" v="1463" actId="20577"/>
          <ac:spMkLst>
            <pc:docMk/>
            <pc:sldMk cId="2020074767" sldId="267"/>
            <ac:spMk id="2" creationId="{DF371A0B-9724-9AC0-39EA-63B90ADA806E}"/>
          </ac:spMkLst>
        </pc:spChg>
        <pc:spChg chg="mod">
          <ac:chgData name="Гость" userId="910b496902936aba" providerId="Windows Live" clId="Web-{F5A06F7A-DE3B-4E04-A947-EABA98E224B6}" dt="2024-05-04T03:44:11.310" v="1932" actId="20577"/>
          <ac:spMkLst>
            <pc:docMk/>
            <pc:sldMk cId="2020074767" sldId="267"/>
            <ac:spMk id="3" creationId="{57B7C39D-60AB-F33E-AB85-8225246922E3}"/>
          </ac:spMkLst>
        </pc:spChg>
      </pc:sldChg>
      <pc:sldChg chg="modSp new">
        <pc:chgData name="Гость" userId="910b496902936aba" providerId="Windows Live" clId="Web-{F5A06F7A-DE3B-4E04-A947-EABA98E224B6}" dt="2024-05-04T03:56:19.290" v="2527" actId="20577"/>
        <pc:sldMkLst>
          <pc:docMk/>
          <pc:sldMk cId="3351885319" sldId="268"/>
        </pc:sldMkLst>
        <pc:spChg chg="mod">
          <ac:chgData name="Гость" userId="910b496902936aba" providerId="Windows Live" clId="Web-{F5A06F7A-DE3B-4E04-A947-EABA98E224B6}" dt="2024-05-04T03:45:16.577" v="1985" actId="20577"/>
          <ac:spMkLst>
            <pc:docMk/>
            <pc:sldMk cId="3351885319" sldId="268"/>
            <ac:spMk id="2" creationId="{9034E870-6AE3-8F02-C6D6-A0AE3B3963C9}"/>
          </ac:spMkLst>
        </pc:spChg>
        <pc:spChg chg="mod">
          <ac:chgData name="Гость" userId="910b496902936aba" providerId="Windows Live" clId="Web-{F5A06F7A-DE3B-4E04-A947-EABA98E224B6}" dt="2024-05-04T03:56:19.290" v="2527" actId="20577"/>
          <ac:spMkLst>
            <pc:docMk/>
            <pc:sldMk cId="3351885319" sldId="268"/>
            <ac:spMk id="3" creationId="{E83E1843-3527-2F82-6F8E-FFE42383C8CF}"/>
          </ac:spMkLst>
        </pc:spChg>
      </pc:sldChg>
      <pc:sldChg chg="addSp delSp modSp new del">
        <pc:chgData name="Гость" userId="910b496902936aba" providerId="Windows Live" clId="Web-{F5A06F7A-DE3B-4E04-A947-EABA98E224B6}" dt="2024-05-04T04:44:17.405" v="3440"/>
        <pc:sldMkLst>
          <pc:docMk/>
          <pc:sldMk cId="4070183014" sldId="269"/>
        </pc:sldMkLst>
        <pc:spChg chg="mod">
          <ac:chgData name="Гость" userId="910b496902936aba" providerId="Windows Live" clId="Web-{F5A06F7A-DE3B-4E04-A947-EABA98E224B6}" dt="2024-05-04T04:00:54.943" v="2545" actId="20577"/>
          <ac:spMkLst>
            <pc:docMk/>
            <pc:sldMk cId="4070183014" sldId="269"/>
            <ac:spMk id="2" creationId="{04AB9D1E-E1F7-5DA5-CB5C-C1879D6E606E}"/>
          </ac:spMkLst>
        </pc:spChg>
        <pc:spChg chg="del">
          <ac:chgData name="Гость" userId="910b496902936aba" providerId="Windows Live" clId="Web-{F5A06F7A-DE3B-4E04-A947-EABA98E224B6}" dt="2024-05-04T04:12:31.832" v="2546"/>
          <ac:spMkLst>
            <pc:docMk/>
            <pc:sldMk cId="4070183014" sldId="269"/>
            <ac:spMk id="3" creationId="{EFC1553E-E9EF-2341-A4FE-6CA38AB3CD57}"/>
          </ac:spMkLst>
        </pc:spChg>
        <pc:spChg chg="add mod">
          <ac:chgData name="Гость" userId="910b496902936aba" providerId="Windows Live" clId="Web-{F5A06F7A-DE3B-4E04-A947-EABA98E224B6}" dt="2024-05-04T04:42:46.246" v="3433"/>
          <ac:spMkLst>
            <pc:docMk/>
            <pc:sldMk cId="4070183014" sldId="269"/>
            <ac:spMk id="12" creationId="{E72CCC78-2542-337B-5834-27C7066E2C11}"/>
          </ac:spMkLst>
        </pc:spChg>
        <pc:picChg chg="add del mod ord">
          <ac:chgData name="Гость" userId="910b496902936aba" providerId="Windows Live" clId="Web-{F5A06F7A-DE3B-4E04-A947-EABA98E224B6}" dt="2024-05-04T04:42:46.246" v="3433"/>
          <ac:picMkLst>
            <pc:docMk/>
            <pc:sldMk cId="4070183014" sldId="269"/>
            <ac:picMk id="4" creationId="{7CC2E687-CA3D-1F91-48A9-031C97B874D5}"/>
          </ac:picMkLst>
        </pc:picChg>
        <pc:picChg chg="add del mod">
          <ac:chgData name="Гость" userId="910b496902936aba" providerId="Windows Live" clId="Web-{F5A06F7A-DE3B-4E04-A947-EABA98E224B6}" dt="2024-05-04T04:42:49.043" v="3434"/>
          <ac:picMkLst>
            <pc:docMk/>
            <pc:sldMk cId="4070183014" sldId="269"/>
            <ac:picMk id="5" creationId="{2A7A2400-B8E8-6E82-B6C3-B7B4BC56861A}"/>
          </ac:picMkLst>
        </pc:picChg>
        <pc:picChg chg="add del mod">
          <ac:chgData name="Гость" userId="910b496902936aba" providerId="Windows Live" clId="Web-{F5A06F7A-DE3B-4E04-A947-EABA98E224B6}" dt="2024-05-04T04:21:17.622" v="2606"/>
          <ac:picMkLst>
            <pc:docMk/>
            <pc:sldMk cId="4070183014" sldId="269"/>
            <ac:picMk id="6" creationId="{6DBBA05B-675B-357D-55EA-2602B67ABA38}"/>
          </ac:picMkLst>
        </pc:picChg>
        <pc:picChg chg="add del mod">
          <ac:chgData name="Гость" userId="910b496902936aba" providerId="Windows Live" clId="Web-{F5A06F7A-DE3B-4E04-A947-EABA98E224B6}" dt="2024-05-04T04:42:52.277" v="3435"/>
          <ac:picMkLst>
            <pc:docMk/>
            <pc:sldMk cId="4070183014" sldId="269"/>
            <ac:picMk id="7" creationId="{B1381895-1677-6AAD-9CE3-DA5FAE95233A}"/>
          </ac:picMkLst>
        </pc:picChg>
        <pc:picChg chg="add mod">
          <ac:chgData name="Гость" userId="910b496902936aba" providerId="Windows Live" clId="Web-{F5A06F7A-DE3B-4E04-A947-EABA98E224B6}" dt="2024-05-04T04:23:17.016" v="2633" actId="1076"/>
          <ac:picMkLst>
            <pc:docMk/>
            <pc:sldMk cId="4070183014" sldId="269"/>
            <ac:picMk id="8" creationId="{1030F5B6-A45B-8D20-73F7-5D67940272D1}"/>
          </ac:picMkLst>
        </pc:picChg>
        <pc:picChg chg="add del mod">
          <ac:chgData name="Гость" userId="910b496902936aba" providerId="Windows Live" clId="Web-{F5A06F7A-DE3B-4E04-A947-EABA98E224B6}" dt="2024-05-04T04:20:34.104" v="2598"/>
          <ac:picMkLst>
            <pc:docMk/>
            <pc:sldMk cId="4070183014" sldId="269"/>
            <ac:picMk id="9" creationId="{B0143051-00DB-400F-26E1-D7298D4A94D4}"/>
          </ac:picMkLst>
        </pc:picChg>
        <pc:picChg chg="add del mod">
          <ac:chgData name="Гость" userId="910b496902936aba" providerId="Windows Live" clId="Web-{F5A06F7A-DE3B-4E04-A947-EABA98E224B6}" dt="2024-05-04T04:43:18.434" v="3436"/>
          <ac:picMkLst>
            <pc:docMk/>
            <pc:sldMk cId="4070183014" sldId="269"/>
            <ac:picMk id="10" creationId="{6D9D6A27-8880-1B09-B515-096A667B9BBB}"/>
          </ac:picMkLst>
        </pc:picChg>
      </pc:sldChg>
      <pc:sldChg chg="addSp delSp modSp new del">
        <pc:chgData name="Гость" userId="910b496902936aba" providerId="Windows Live" clId="Web-{F5A06F7A-DE3B-4E04-A947-EABA98E224B6}" dt="2024-05-04T04:42:38.058" v="3432"/>
        <pc:sldMkLst>
          <pc:docMk/>
          <pc:sldMk cId="3719539090" sldId="270"/>
        </pc:sldMkLst>
        <pc:spChg chg="del">
          <ac:chgData name="Гость" userId="910b496902936aba" providerId="Windows Live" clId="Web-{F5A06F7A-DE3B-4E04-A947-EABA98E224B6}" dt="2024-05-04T04:18:54.570" v="2580"/>
          <ac:spMkLst>
            <pc:docMk/>
            <pc:sldMk cId="3719539090" sldId="270"/>
            <ac:spMk id="3" creationId="{31CBFF0B-5C80-BD45-F098-608813BCB3EB}"/>
          </ac:spMkLst>
        </pc:spChg>
        <pc:picChg chg="add mod ord">
          <ac:chgData name="Гость" userId="910b496902936aba" providerId="Windows Live" clId="Web-{F5A06F7A-DE3B-4E04-A947-EABA98E224B6}" dt="2024-05-04T04:21:55.248" v="2608" actId="1076"/>
          <ac:picMkLst>
            <pc:docMk/>
            <pc:sldMk cId="3719539090" sldId="270"/>
            <ac:picMk id="4" creationId="{1F24ED22-9E94-D242-3E5D-24D21B0EBF00}"/>
          </ac:picMkLst>
        </pc:picChg>
        <pc:picChg chg="add mod">
          <ac:chgData name="Гость" userId="910b496902936aba" providerId="Windows Live" clId="Web-{F5A06F7A-DE3B-4E04-A947-EABA98E224B6}" dt="2024-05-04T04:22:01.217" v="2609" actId="1076"/>
          <ac:picMkLst>
            <pc:docMk/>
            <pc:sldMk cId="3719539090" sldId="270"/>
            <ac:picMk id="5" creationId="{ABD3AD74-FC76-4E3B-CACC-35582A9DFE2D}"/>
          </ac:picMkLst>
        </pc:picChg>
        <pc:picChg chg="add mod">
          <ac:chgData name="Гость" userId="910b496902936aba" providerId="Windows Live" clId="Web-{F5A06F7A-DE3B-4E04-A947-EABA98E224B6}" dt="2024-05-04T04:22:07.014" v="2611" actId="1076"/>
          <ac:picMkLst>
            <pc:docMk/>
            <pc:sldMk cId="3719539090" sldId="270"/>
            <ac:picMk id="6" creationId="{3B93E5B7-9273-2BBB-CF49-F833497B0240}"/>
          </ac:picMkLst>
        </pc:picChg>
        <pc:picChg chg="add mod">
          <ac:chgData name="Гость" userId="910b496902936aba" providerId="Windows Live" clId="Web-{F5A06F7A-DE3B-4E04-A947-EABA98E224B6}" dt="2024-05-04T04:22:10.717" v="2613" actId="1076"/>
          <ac:picMkLst>
            <pc:docMk/>
            <pc:sldMk cId="3719539090" sldId="270"/>
            <ac:picMk id="7" creationId="{064DAC93-6323-B29C-AC67-9BFABF3CC09D}"/>
          </ac:picMkLst>
        </pc:picChg>
        <pc:picChg chg="add mod">
          <ac:chgData name="Гость" userId="910b496902936aba" providerId="Windows Live" clId="Web-{F5A06F7A-DE3B-4E04-A947-EABA98E224B6}" dt="2024-05-04T04:22:21.139" v="2616" actId="1076"/>
          <ac:picMkLst>
            <pc:docMk/>
            <pc:sldMk cId="3719539090" sldId="270"/>
            <ac:picMk id="8" creationId="{01BEFAC0-1920-160C-67F2-17315D974948}"/>
          </ac:picMkLst>
        </pc:picChg>
      </pc:sldChg>
      <pc:sldChg chg="modSp new">
        <pc:chgData name="Гость" userId="910b496902936aba" providerId="Windows Live" clId="Web-{F5A06F7A-DE3B-4E04-A947-EABA98E224B6}" dt="2024-05-04T04:49:57.154" v="3482" actId="14100"/>
        <pc:sldMkLst>
          <pc:docMk/>
          <pc:sldMk cId="1620300139" sldId="271"/>
        </pc:sldMkLst>
        <pc:spChg chg="mod">
          <ac:chgData name="Гость" userId="910b496902936aba" providerId="Windows Live" clId="Web-{F5A06F7A-DE3B-4E04-A947-EABA98E224B6}" dt="2024-05-04T04:49:28.073" v="3477" actId="20577"/>
          <ac:spMkLst>
            <pc:docMk/>
            <pc:sldMk cId="1620300139" sldId="271"/>
            <ac:spMk id="2" creationId="{899E526A-5B69-65FE-0AAA-74A47A1453FC}"/>
          </ac:spMkLst>
        </pc:spChg>
        <pc:spChg chg="mod">
          <ac:chgData name="Гость" userId="910b496902936aba" providerId="Windows Live" clId="Web-{F5A06F7A-DE3B-4E04-A947-EABA98E224B6}" dt="2024-05-04T04:49:57.154" v="3482" actId="14100"/>
          <ac:spMkLst>
            <pc:docMk/>
            <pc:sldMk cId="1620300139" sldId="271"/>
            <ac:spMk id="3" creationId="{8D0E9D3B-3AB0-253E-8848-12908BDC29F5}"/>
          </ac:spMkLst>
        </pc:spChg>
      </pc:sldChg>
      <pc:sldChg chg="addSp delSp modSp new ord">
        <pc:chgData name="Гость" userId="910b496902936aba" providerId="Windows Live" clId="Web-{F5A06F7A-DE3B-4E04-A947-EABA98E224B6}" dt="2024-05-04T04:47:32.553" v="3450" actId="14100"/>
        <pc:sldMkLst>
          <pc:docMk/>
          <pc:sldMk cId="1761462887" sldId="272"/>
        </pc:sldMkLst>
        <pc:spChg chg="mod">
          <ac:chgData name="Гость" userId="910b496902936aba" providerId="Windows Live" clId="Web-{F5A06F7A-DE3B-4E04-A947-EABA98E224B6}" dt="2024-05-04T04:37:22.031" v="3425" actId="20577"/>
          <ac:spMkLst>
            <pc:docMk/>
            <pc:sldMk cId="1761462887" sldId="272"/>
            <ac:spMk id="2" creationId="{E4928F43-0849-33C0-5BDF-0C5919257C47}"/>
          </ac:spMkLst>
        </pc:spChg>
        <pc:spChg chg="del">
          <ac:chgData name="Гость" userId="910b496902936aba" providerId="Windows Live" clId="Web-{F5A06F7A-DE3B-4E04-A947-EABA98E224B6}" dt="2024-05-04T04:41:12.836" v="3426"/>
          <ac:spMkLst>
            <pc:docMk/>
            <pc:sldMk cId="1761462887" sldId="272"/>
            <ac:spMk id="3" creationId="{E3F97AB8-CC63-CD24-EED6-D3235FFE2DA4}"/>
          </ac:spMkLst>
        </pc:spChg>
        <pc:spChg chg="add del mod">
          <ac:chgData name="Гость" userId="910b496902936aba" providerId="Windows Live" clId="Web-{F5A06F7A-DE3B-4E04-A947-EABA98E224B6}" dt="2024-05-04T04:47:08.192" v="3443"/>
          <ac:spMkLst>
            <pc:docMk/>
            <pc:sldMk cId="1761462887" sldId="272"/>
            <ac:spMk id="6" creationId="{D0C88487-9522-F0F0-8145-DFB74A6B43B2}"/>
          </ac:spMkLst>
        </pc:spChg>
        <pc:picChg chg="add del mod ord">
          <ac:chgData name="Гость" userId="910b496902936aba" providerId="Windows Live" clId="Web-{F5A06F7A-DE3B-4E04-A947-EABA98E224B6}" dt="2024-05-04T04:46:57.161" v="3442"/>
          <ac:picMkLst>
            <pc:docMk/>
            <pc:sldMk cId="1761462887" sldId="272"/>
            <ac:picMk id="4" creationId="{BE471542-0026-DD89-8018-64D099074B42}"/>
          </ac:picMkLst>
        </pc:picChg>
        <pc:picChg chg="add mod ord">
          <ac:chgData name="Гость" userId="910b496902936aba" providerId="Windows Live" clId="Web-{F5A06F7A-DE3B-4E04-A947-EABA98E224B6}" dt="2024-05-04T04:47:32.553" v="3450" actId="14100"/>
          <ac:picMkLst>
            <pc:docMk/>
            <pc:sldMk cId="1761462887" sldId="272"/>
            <ac:picMk id="7" creationId="{1DADCE0D-E719-61B3-5EBE-CFFE4AA0CDF7}"/>
          </ac:picMkLst>
        </pc:picChg>
      </pc:sldChg>
      <pc:sldChg chg="addSp delSp modSp new ord">
        <pc:chgData name="Гость" userId="910b496902936aba" providerId="Windows Live" clId="Web-{F5A06F7A-DE3B-4E04-A947-EABA98E224B6}" dt="2024-05-04T04:50:31.968" v="3487" actId="14100"/>
        <pc:sldMkLst>
          <pc:docMk/>
          <pc:sldMk cId="3902110012" sldId="273"/>
        </pc:sldMkLst>
        <pc:spChg chg="del">
          <ac:chgData name="Гость" userId="910b496902936aba" providerId="Windows Live" clId="Web-{F5A06F7A-DE3B-4E04-A947-EABA98E224B6}" dt="2024-05-04T04:50:15.170" v="3483"/>
          <ac:spMkLst>
            <pc:docMk/>
            <pc:sldMk cId="3902110012" sldId="273"/>
            <ac:spMk id="3" creationId="{A8FB3DAD-73EA-FD75-99FB-2BC7453E9332}"/>
          </ac:spMkLst>
        </pc:spChg>
        <pc:picChg chg="add mod ord">
          <ac:chgData name="Гость" userId="910b496902936aba" providerId="Windows Live" clId="Web-{F5A06F7A-DE3B-4E04-A947-EABA98E224B6}" dt="2024-05-04T04:50:31.968" v="3487" actId="14100"/>
          <ac:picMkLst>
            <pc:docMk/>
            <pc:sldMk cId="3902110012" sldId="273"/>
            <ac:picMk id="4" creationId="{B78D1B03-2FCC-D46D-FC97-B59D68BA9F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318A8E-863E-4D36-AE94-EA240F22F7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C5354F-B4F5-47B0-8349-7778BF642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914F-10A9-40A3-A940-8F1B8A5BF089}" type="datetime1">
              <a:rPr lang="ru-RU" smtClean="0"/>
              <a:t>25.05.2024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2E66D-C732-4F90-8467-DC814AF5AA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61FA4-EBBA-4AEF-9740-43B1FFE69E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7BB1-243C-4588-AE73-C5786109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86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87F8-0C72-4FC5-AC91-AA854A087DC3}" type="datetime1">
              <a:rPr lang="ru-RU" smtClean="0"/>
              <a:pPr/>
              <a:t>25.05.2024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F76F-0DAC-49E1-848C-F4BB94C78C2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8665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F76F-0DAC-49E1-848C-F4BB94C78C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5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1CCD4-D82A-4701-B904-4372F189D2DA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72009-89EB-4710-B82C-0F6AB54324AE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A0F7EE-8D24-48CB-B7D5-1E85D4F59ECD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rtl="0"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5FA92-383A-4464-BBDE-EA28D3721E1C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90EFC2-19D1-4521-AACA-825AEF2AFAE4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C7C7B-0031-41F1-9EA1-D51659AE2882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945C11-74E0-42DB-B3D3-26106833295E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8DA9C-6558-46CF-921F-72B5F193FAE3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D3931-485D-46FA-8AAC-52E61FAF8454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711C2-BBF5-44DF-90F3-1AE28DA55DCC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91A72-54ED-47DB-836C-84A940C839FE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F3405-989C-49FF-80D7-46A80F99E120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2CE93-8E0E-4510-9813-8AA755967103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4E252-2FC0-4797-9FE9-D2CF2273B09D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E199B-D485-42F9-B732-253581B4DE44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43E4F-A9B1-40B6-8F7A-589321579804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09954-5912-4D09-A90A-16BE8E6CD342}" type="datetime1">
              <a:rPr lang="ru-RU" noProof="0" smtClean="0"/>
              <a:t>25.05.2024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23F27B7D-3E71-48E6-A2CB-7070BBF53419}" type="datetime1">
              <a:rPr lang="ru-RU" noProof="0" smtClean="0"/>
              <a:t>25.05.2024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6000" dirty="0"/>
              <a:t>Требования к техническому состоянию и оборудованию ТС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Демидова Дарья, группа 3 </a:t>
            </a:r>
            <a:r>
              <a:rPr lang="ru-RU" dirty="0" err="1" smtClean="0"/>
              <a:t>учп</a:t>
            </a:r>
            <a:r>
              <a:rPr lang="ru-RU" dirty="0" smtClean="0"/>
              <a:t> (1 подгруппа)</a:t>
            </a:r>
          </a:p>
          <a:p>
            <a:pPr algn="ctr" rtl="0"/>
            <a:r>
              <a:rPr lang="ru-RU" dirty="0" smtClean="0"/>
              <a:t>2023-2024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B295F-D973-61B7-D16D-DDED02B1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Внешние световые приборы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89F64-BC9B-1F6B-F815-79B78088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Важную роль в обеспечение безопасности движения играет стабильная работа системы внешних световых приборов и сигнализации. И если при дневном свете и условиях хорошей видимости, не горящие из-за неисправности фары не станут препятствием для поездки в автосервис, то в темное время суток и условиях недостаточной видимости, любая поломка  световых приборов приведет к запрещению эксплуатации ТС.</a:t>
            </a:r>
          </a:p>
        </p:txBody>
      </p:sp>
    </p:spTree>
    <p:extLst>
      <p:ext uri="{BB962C8B-B14F-4D97-AF65-F5344CB8AC3E}">
        <p14:creationId xmlns:p14="http://schemas.microsoft.com/office/powerpoint/2010/main" val="249100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2BA8-C536-6B6F-1FBB-2A0140CE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Неисправности внешних световых приборов, при которых запрещается эксплуатация ТС: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E1E4B-9A08-AF3D-E04A-06972F61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ru-RU" sz="1600" dirty="0"/>
              <a:t>Количество, тип, цвет, расположение и режим работы внешних световых приборов не соответствует требованиям конструкции ТС;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Регулировка фар не соответствует ГОСТу Р51709-2001;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Не работают в установленном режиме и загрязнены внешние световые приборы и </a:t>
            </a:r>
            <a:r>
              <a:rPr lang="ru-RU" sz="1600" dirty="0" err="1"/>
              <a:t>световозвращатели</a:t>
            </a:r>
            <a:r>
              <a:rPr lang="ru-RU" sz="1600" dirty="0"/>
              <a:t>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На световых приборах отсутствуют рассеиватели либо используются рассеиватели и лампы, несоответствующие типу данного светового прибора;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На ТС установлены: спереди световые приборы с огнями любого цвета, кроме белого, желтого или оранжевого и </a:t>
            </a:r>
            <a:r>
              <a:rPr lang="ru-RU" sz="1600" err="1"/>
              <a:t>световозвращающие</a:t>
            </a:r>
            <a:r>
              <a:rPr lang="ru-RU" sz="1600" dirty="0"/>
              <a:t> приспособления любого цвета, кроме белого; сзади фонари заднего хода и освещения государственного регистрационного знака с огнями любого цвета, кроме белого и иные световые приборы с огнями любого цвета, кроме красного, желтого или оранжевого, а также </a:t>
            </a:r>
            <a:r>
              <a:rPr lang="ru-RU" sz="1600" err="1"/>
              <a:t>световозвращающие</a:t>
            </a:r>
            <a:r>
              <a:rPr lang="ru-RU" sz="1600" dirty="0"/>
              <a:t> приспособления любого цвета, кроме красного.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16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71A0B-9724-9AC0-39EA-63B90ADA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Порядок прохождения 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7C39D-60AB-F33E-AB85-82252469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Первый ТО для нового автомобиля назначается до конца года, следующего за годом изготовления автомобиля;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Далее все легковые автомобили должны проходить ТО  со следующей периодичностью: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Через 3 года после выпуска;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Через 5 лет после выпуска;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Через 7 лет после выпуска;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Далее каждый год.</a:t>
            </a:r>
            <a:r>
              <a:rPr lang="ru-RU" dirty="0"/>
              <a:t> </a:t>
            </a:r>
          </a:p>
          <a:p>
            <a:pPr>
              <a:buClr>
                <a:srgbClr val="8AD0D6"/>
              </a:buClr>
            </a:pPr>
            <a:r>
              <a:rPr lang="ru-RU" sz="1600" dirty="0"/>
              <a:t>данные требования актуальны для всех легковых автомобилей, с разрешенной максимальной массой не более 3,5т; для грузового автотранспорта, маршрутных такси и автобусов ТО проводится раз в пол года </a:t>
            </a:r>
          </a:p>
        </p:txBody>
      </p:sp>
    </p:spTree>
    <p:extLst>
      <p:ext uri="{BB962C8B-B14F-4D97-AF65-F5344CB8AC3E}">
        <p14:creationId xmlns:p14="http://schemas.microsoft.com/office/powerpoint/2010/main" val="202007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E870-6AE3-8F02-C6D6-A0AE3B39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 проверке на ТО уделяют внимание следующим параметрам: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E1843-3527-2F82-6F8E-FFE42383C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ru-RU" sz="1600" dirty="0"/>
              <a:t>Инструментальное диагностирование;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на соответствие нормативам номерного знака, наличие аптечки, огнетушителя и знака АО;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Исправность стеклоочистителей и стеклоомывателей;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замков на дверях;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нормативов технических жидкостей машины;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работы тормозной системы;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работы внешних световых приборов;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Проверка люфта, подвески и руля;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600" dirty="0"/>
              <a:t>Измерение уровня токсичности выхлопов;</a:t>
            </a:r>
          </a:p>
          <a:p>
            <a:pPr>
              <a:buClr>
                <a:srgbClr val="8AD0D6"/>
              </a:buClr>
              <a:buAutoNum type="arabicPeriod"/>
            </a:pPr>
            <a:r>
              <a:rPr lang="ru-RU" sz="1600" dirty="0"/>
              <a:t>  Уровень тонировки ветрового стекла и передних боковых стекол.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ru-RU" sz="1600" dirty="0"/>
              <a:t>Отдельно про аптечку и огнетушитель: у обоих есть срок годности, поэтому перед поездкой на ТО нужно убедиться, что он актуальный, в случае </a:t>
            </a:r>
            <a:r>
              <a:rPr lang="ru-RU" sz="1600" dirty="0" err="1"/>
              <a:t>просрока</a:t>
            </a:r>
            <a:r>
              <a:rPr lang="ru-RU" sz="1600" dirty="0"/>
              <a:t> придется приобрести новый экземпляр.</a:t>
            </a:r>
          </a:p>
          <a:p>
            <a:pPr marL="0" indent="0">
              <a:buClr>
                <a:srgbClr val="8AD0D6"/>
              </a:buCl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188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E526A-5B69-65FE-0AAA-74A47A14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Регистрационные знаки ТС: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E9D3B-3AB0-253E-8848-12908BDC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318"/>
            <a:ext cx="8946541" cy="48050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 частных ТС;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 ТС, используемых для легковых такси; ТС, оборудованных для перевозок более 8 человек;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знаки, устанавливаемые на прицепы;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  знаки ,  устанавливаемые на мотоциклы, мотороллеры, мопеды и мотонарты;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знаки, устанавливаемые на трактора, тракторные прицепы и полуприцепы и другую сельскохозяйственную дорожную и самоходную технику;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Транзитные номерные знаки ( в настоящее время фактически не выдаются)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 ТС, окончательно выезжающих за пределы РФ;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  знаки ТС МВД России;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 ТС дипломатических представительств и торговых представительств иностранных компаний;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500" dirty="0"/>
              <a:t>Регистрационные знаки ТС, числящихся за воинскими формированиями федеральных органов исполнительной власти РФ.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30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9806F-798D-296E-D69C-D37AD7B4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B78D1B03-2FCC-D46D-FC97-B59D68BA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001" y="943071"/>
            <a:ext cx="7821804" cy="5466271"/>
          </a:xfrm>
        </p:spPr>
      </p:pic>
    </p:spTree>
    <p:extLst>
      <p:ext uri="{BB962C8B-B14F-4D97-AF65-F5344CB8AC3E}">
        <p14:creationId xmlns:p14="http://schemas.microsoft.com/office/powerpoint/2010/main" val="390211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28F43-0849-33C0-5BDF-0C591925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Опознавательные знаки ТС</a:t>
            </a:r>
          </a:p>
        </p:txBody>
      </p:sp>
      <p:pic>
        <p:nvPicPr>
          <p:cNvPr id="7" name="Объект 6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DADCE0D-E719-61B3-5EBE-CFFE4AA0C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879" y="1325582"/>
            <a:ext cx="7274942" cy="4868024"/>
          </a:xfrm>
        </p:spPr>
      </p:pic>
    </p:spTree>
    <p:extLst>
      <p:ext uri="{BB962C8B-B14F-4D97-AF65-F5344CB8AC3E}">
        <p14:creationId xmlns:p14="http://schemas.microsoft.com/office/powerpoint/2010/main" val="176146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83EAE-C795-1122-4395-19911F63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13018"/>
            <a:ext cx="9404723" cy="1400530"/>
          </a:xfrm>
        </p:spPr>
        <p:txBody>
          <a:bodyPr/>
          <a:lstStyle/>
          <a:p>
            <a:r>
              <a:rPr lang="ru-RU" sz="2800" dirty="0"/>
              <a:t>В первую очередь водителю необходимо обращать внимание на техническое состояние: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217B8-1134-7AC7-C50F-D7FB80F10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ru-RU" sz="1800" dirty="0"/>
              <a:t>Рулевого управления и переднего моста;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Тормозов;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Колес и шин;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Исправность работы освещения;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Исправность звуковой и световой сигнализации;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Исправность стеклоочистителей и стекол;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Равномерную и четкую работу двигателя на всех режимах;</a:t>
            </a:r>
          </a:p>
          <a:p>
            <a:pPr marL="457200" indent="-457200">
              <a:buClr>
                <a:srgbClr val="8AD0D6"/>
              </a:buClr>
              <a:buAutoNum type="arabicParenR"/>
            </a:pPr>
            <a:r>
              <a:rPr lang="ru-RU" sz="1800" dirty="0"/>
              <a:t>Ходовой части и трансмиссии автомобиля. </a:t>
            </a:r>
          </a:p>
          <a:p>
            <a:pPr marL="0" indent="0">
              <a:buClr>
                <a:srgbClr val="8AD0D6"/>
              </a:buClr>
              <a:buNone/>
            </a:pPr>
            <a:endParaRPr lang="ru-RU" sz="1800" dirty="0"/>
          </a:p>
          <a:p>
            <a:pPr>
              <a:buClr>
                <a:srgbClr val="8AD0D6"/>
              </a:buClr>
            </a:pPr>
            <a:r>
              <a:rPr lang="ru-RU" dirty="0">
                <a:solidFill>
                  <a:srgbClr val="EBEBEB"/>
                </a:solidFill>
                <a:ea typeface="+mj-lt"/>
                <a:cs typeface="+mj-lt"/>
              </a:rPr>
              <a:t>Автовладельцу необходимо на регулярной основе проводить ТО ТС и постоянно контролировать самочувствие своего автомобиля!</a:t>
            </a:r>
            <a:endParaRPr lang="ru-RU" dirty="0">
              <a:solidFill>
                <a:srgbClr val="000000"/>
              </a:solidFill>
              <a:ea typeface="+mj-lt"/>
              <a:cs typeface="+mj-lt"/>
            </a:endParaRPr>
          </a:p>
          <a:p>
            <a:pPr marL="457200" indent="-457200">
              <a:buClr>
                <a:srgbClr val="8AD0D6"/>
              </a:buClr>
              <a:buAutoNum type="arabicParenR"/>
            </a:pPr>
            <a:endParaRPr lang="ru-RU" dirty="0"/>
          </a:p>
          <a:p>
            <a:pPr marL="457200" indent="-457200">
              <a:buClr>
                <a:srgbClr val="8AD0D6"/>
              </a:buClr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2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4774-8830-D53B-A423-630444A3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Рулевое управление.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4507E-6A2A-3CFD-0F56-6F3FA5BC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Состояние рулевого управления, в первую очередь, должно обеспечивать легкость управления автомобилем и его стабильное движение в заданном направление, на любых скоростях и дорожных условиях.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При длительной эксплуатации ТС крепление деталей рулевого управления изнашиваются и ослабевают, что приводит к увеличению свободного хода рулевого колеса, а значит к снижению манёвренности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330792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C00-41C5-4D32-9452-E080D679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Неисправности рулевого управления, при которых запрещается эксплуатация ТС: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326C6-9EE6-B603-B352-F40CB981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Суммарный люфт  в рулевом управление превышает значение, установленное заводом изготовителем, в качестве максимально допустимого ( не более 10 градусов )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Имеются не предусмотренные конструкции перемещения деталей кузова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Неисправен или отсутствует предусмотренный конструкцией усилитель рулевого управления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sz="1800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28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C6B92-6DCD-2CF0-D90E-65FF92E8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Тормозная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DA7-C470-5CFB-6F7F-47A92EBC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В процессе эксплуатации ТС неизбежно возникает износ тормозных накладок и тормозных барабанов, может произойти утечка жидкости из привода, а также нарушится его герметичность, что приводит к падению 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7076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21BE5-1F4A-E64B-DF9D-6D413C11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Неисправности тормозной системы, при которых запрещается эксплуатация ТС: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66073-5AC9-A125-B0F9-3407CE14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ru-RU" sz="1800" dirty="0"/>
              <a:t>Норма эффективности торможения рабочей тормозной системой не соответствует ГОСТУ Р51709-2001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Нарушена герметичность гидровлического тормозного привода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Утечка сжатого воздуха из колесных тормозных камер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Не действует манометр пневматического или пневмогидравлического тормозных приводов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Стояночная тормозная система не обеспечивает неподвижное состояние ( легковых автомобилей и автобусов в снаряженном состояние на уклоне до 23% , ТС с полной нагрузкой на уклоне до 16% , грузовых автомобилей и автопоездов в снаряженном состояние на уклоне до 31% )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20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4811C-D491-BD3F-FA9A-1D4E3A92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Колеса и шины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A3DEC-B9E1-57BA-E31D-362A46C6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Состояние покрышек играет огромную роль в обеспечение безопасности движения. Ведь при нормальном давление воздуха в шине и нагрузки на неё, при исправном протекторе и правильной балансировке колес, достигается хорошее качение и оптимальное сцепление с поверхностью дороги.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Если хотя бы в одном колесе давление будет меньше чем у остальных, то во время движения автомобиль неизбежно поведет в сторону одного колеса.</a:t>
            </a:r>
          </a:p>
          <a:p>
            <a:pPr>
              <a:buClr>
                <a:srgbClr val="8AD0D6"/>
              </a:buClr>
            </a:pPr>
            <a:r>
              <a:rPr lang="ru-RU" sz="1800" dirty="0"/>
              <a:t>При износе протектора ухудшается сцепление с дорогой из-за чего возникают боковые заносы и скольжение колес.</a:t>
            </a:r>
          </a:p>
          <a:p>
            <a:pPr>
              <a:buClr>
                <a:srgbClr val="8AD0D6"/>
              </a:buClr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30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B27A8-E758-D8E1-965D-8017C914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Неисправности колес и шин, при которых запрещается эксплуатация ТС: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E0BB4-8C31-9712-649D-888D26EC0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1800" dirty="0"/>
              <a:t>Остаточная глубина рисунка протектора шин составляет не более : для мотоциклов - 0,8 мм; для грузовых автомобилей - 1мм; для легковых автомобилей - 1,6 мм; для автобусов и троллейбусов - 2мм;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Шины имеют внешние повреждения: пробои, порезы, разрывы;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Отсутствует болт крепления, имеются трещины диска и ободьев колес, видимые нарушения формы и размеров крепежных отверстий;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Шины по размеру или допустимой нагрузке не соответствуют модели ТС;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На одну ось ТС установлены шины различных размеров, конструкций: радиальной, диагональной, камерной, бескамерной; моделей с различными рисунками протектора, морозостойкие и неморозостойкие, новые и восстановленные, новые и с углубленным рисунком протектора;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ru-RU" sz="1800" dirty="0"/>
              <a:t>На ТС установлены </a:t>
            </a:r>
            <a:r>
              <a:rPr lang="ru-RU" sz="1800" dirty="0" err="1"/>
              <a:t>ошипованные</a:t>
            </a:r>
            <a:r>
              <a:rPr lang="ru-RU" sz="1800" dirty="0"/>
              <a:t> и </a:t>
            </a:r>
            <a:r>
              <a:rPr lang="ru-RU" sz="1800" dirty="0" err="1"/>
              <a:t>неошипованые</a:t>
            </a:r>
            <a:r>
              <a:rPr lang="ru-RU" sz="1800" dirty="0"/>
              <a:t> шины;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sz="1800" dirty="0"/>
          </a:p>
          <a:p>
            <a:pPr marL="457200" indent="-457200">
              <a:buClr>
                <a:srgbClr val="8AD0D6"/>
              </a:buClr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1030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4CC25-80D0-980D-60AE-EDD5A1CA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Двигатель и трансмиссия</a:t>
            </a:r>
            <a:br>
              <a:rPr lang="ru-RU" sz="2800" dirty="0"/>
            </a:br>
            <a:r>
              <a:rPr lang="ru-RU" sz="2800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8DA10-D25F-C7DE-D4C1-0305511B8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/>
              <a:t>Правилами дорожного движения считается технически неисправным, непригодным к эксплуатации ТС: </a:t>
            </a:r>
          </a:p>
          <a:p>
            <a:pPr marL="457200" indent="-457200">
              <a:buClr>
                <a:srgbClr val="8AD0D6"/>
              </a:buClr>
            </a:pPr>
            <a:r>
              <a:rPr lang="ru-RU" sz="1800" dirty="0"/>
              <a:t>Содержание вредных веществ в отработавших газах и их дымность, превышают величины, установленные ГОСТом Р52033-2003 и ГОСТом Р52160-2003;</a:t>
            </a:r>
          </a:p>
          <a:p>
            <a:pPr marL="457200" indent="-457200">
              <a:buClr>
                <a:srgbClr val="8AD0D6"/>
              </a:buClr>
            </a:pPr>
            <a:r>
              <a:rPr lang="ru-RU" sz="1800" dirty="0"/>
              <a:t>Нарушена герметичность системы питания;</a:t>
            </a:r>
          </a:p>
          <a:p>
            <a:pPr marL="457200" indent="-457200">
              <a:buClr>
                <a:srgbClr val="8AD0D6"/>
              </a:buClr>
            </a:pPr>
            <a:r>
              <a:rPr lang="ru-RU" sz="1800" dirty="0"/>
              <a:t>Неисправна система выпуска отработавших газов;</a:t>
            </a:r>
          </a:p>
          <a:p>
            <a:pPr marL="457200" indent="-457200">
              <a:buClr>
                <a:srgbClr val="8AD0D6"/>
              </a:buClr>
            </a:pPr>
            <a:r>
              <a:rPr lang="ru-RU" sz="1800" dirty="0"/>
              <a:t>Нарушена герметичность системы вентиляции </a:t>
            </a:r>
            <a:r>
              <a:rPr lang="ru-RU" sz="1800" dirty="0" err="1"/>
              <a:t>картора</a:t>
            </a:r>
            <a:r>
              <a:rPr lang="ru-RU" sz="1800" dirty="0"/>
              <a:t>;</a:t>
            </a:r>
          </a:p>
          <a:p>
            <a:pPr marL="457200" indent="-457200">
              <a:buClr>
                <a:srgbClr val="8AD0D6"/>
              </a:buClr>
            </a:pPr>
            <a:r>
              <a:rPr lang="ru-RU" sz="1800" dirty="0"/>
              <a:t>Допустимый уровень внешнего шума превышает величины, установленные ГОСТом Р52231-2004.</a:t>
            </a:r>
          </a:p>
          <a:p>
            <a:pPr>
              <a:buClr>
                <a:srgbClr val="8AD0D6"/>
              </a:buClr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9893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742</Words>
  <Application>Microsoft Office PowerPoint</Application>
  <PresentationFormat>Широкоэкранный</PresentationFormat>
  <Paragraphs>91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Требования к техническому состоянию и оборудованию ТС</vt:lpstr>
      <vt:lpstr>В первую очередь водителю необходимо обращать внимание на техническое состояние:</vt:lpstr>
      <vt:lpstr>Рулевое управление.</vt:lpstr>
      <vt:lpstr>Неисправности рулевого управления, при которых запрещается эксплуатация ТС:</vt:lpstr>
      <vt:lpstr>Тормозная система</vt:lpstr>
      <vt:lpstr>Неисправности тормозной системы, при которых запрещается эксплуатация ТС:</vt:lpstr>
      <vt:lpstr>Колеса и шины</vt:lpstr>
      <vt:lpstr>Неисправности колес и шин, при которых запрещается эксплуатация ТС:</vt:lpstr>
      <vt:lpstr>Двигатель и трансмиссия  </vt:lpstr>
      <vt:lpstr>Внешние световые приборы</vt:lpstr>
      <vt:lpstr>Неисправности внешних световых приборов, при которых запрещается эксплуатация ТС:</vt:lpstr>
      <vt:lpstr>Порядок прохождения ТО:</vt:lpstr>
      <vt:lpstr>При проверке на ТО уделяют внимание следующим параметрам:</vt:lpstr>
      <vt:lpstr>Регистрационные знаки ТС:</vt:lpstr>
      <vt:lpstr>Презентация PowerPoint</vt:lpstr>
      <vt:lpstr>Опознавательные знаки ТС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1054</cp:revision>
  <dcterms:created xsi:type="dcterms:W3CDTF">2024-04-27T12:42:46Z</dcterms:created>
  <dcterms:modified xsi:type="dcterms:W3CDTF">2024-05-25T08:11:27Z</dcterms:modified>
</cp:coreProperties>
</file>