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2" r:id="rId4"/>
    <p:sldId id="267" r:id="rId5"/>
    <p:sldId id="271" r:id="rId6"/>
    <p:sldId id="270" r:id="rId7"/>
    <p:sldId id="272" r:id="rId8"/>
    <p:sldId id="276" r:id="rId9"/>
    <p:sldId id="278" r:id="rId10"/>
    <p:sldId id="275" r:id="rId11"/>
    <p:sldId id="279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i1.wp.com/art-school.pro/wp-content/uploads/2015/04/4e15fced1770c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2.wp.com/art-school.pro/wp-content/uploads/2015/04/0_59001_8950ee36_L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Мозаика — </a:t>
            </a:r>
            <a:br>
              <a:rPr lang="ru-RU" dirty="0"/>
            </a:br>
            <a:r>
              <a:rPr lang="ru-RU" dirty="0"/>
              <a:t> вид монументального искусства.</a:t>
            </a:r>
          </a:p>
        </p:txBody>
      </p:sp>
      <p:pic>
        <p:nvPicPr>
          <p:cNvPr id="7" name="Picture 2" descr="G:\Н, СУЭТУК 17-18\уроки ИЗО для  школы\5 класс\мозаика\м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041" y="1556792"/>
            <a:ext cx="324499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/>
              <a:t>Это узор или изображение, выложенное из однородных или различных мелких частиц (камень, керамическая плитка, смальта, разноцветные стекла, ракушки и </a:t>
            </a:r>
            <a:r>
              <a:rPr lang="ru-RU" dirty="0" smtClean="0"/>
              <a:t>т .д</a:t>
            </a:r>
            <a:r>
              <a:rPr lang="ru-RU" dirty="0"/>
              <a:t>.). </a:t>
            </a: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Частицы</a:t>
            </a:r>
            <a:r>
              <a:rPr lang="ru-RU" dirty="0"/>
              <a:t>  мозаики вдавливаются в заранее нанесенный на поверхность основания грунт по подготовленному рисунку. Грунтом может служить мастика, цемент, известка, воск и другие материалы.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098" name="Picture 2" descr="G:\Н, СУЭТУК 17-18\уроки ИЗО для  школы\5 класс\мозаика\м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3420475" cy="241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Н, СУЭТУК 17-18\уроки ИЗО для  школы\5 класс\мозаика\м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3929066"/>
            <a:ext cx="3420475" cy="241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9405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Самая известная мозаика М.В. Ломоносова «Полтавская баталия».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 descr="4e15fced1770c">
            <a:hlinkClick r:id="rId2" tooltip="&quot;4e15fced1770c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60432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4e15fced1770c">
            <a:hlinkClick r:id="rId2" tooltip="&quot;4e15fced1770c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846043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7519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Современные мозаики</a:t>
            </a:r>
            <a:endParaRPr lang="ru-RU" dirty="0"/>
          </a:p>
        </p:txBody>
      </p:sp>
      <p:pic>
        <p:nvPicPr>
          <p:cNvPr id="1026" name="Picture 2" descr="C:\Users\Lame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302" y="1772816"/>
            <a:ext cx="2412281" cy="33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mer\Desktop\моз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9791" y="1171411"/>
            <a:ext cx="3435171" cy="285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mer\Desktop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2142" y="4350937"/>
            <a:ext cx="25128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mer\Desktop\s120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50937"/>
            <a:ext cx="32469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mer\Desktop\мо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19790"/>
            <a:ext cx="2353454" cy="270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253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smtClean="0"/>
              <a:t>Витражи похожи </a:t>
            </a:r>
            <a:r>
              <a:rPr lang="ru-RU" sz="3200" dirty="0" smtClean="0"/>
              <a:t>на мозаику из кусочков цветного прозрачного стекла</a:t>
            </a:r>
            <a:endParaRPr lang="ru-RU" sz="3200" dirty="0"/>
          </a:p>
        </p:txBody>
      </p:sp>
      <p:pic>
        <p:nvPicPr>
          <p:cNvPr id="1026" name="Picture 2" descr="C:\Users\Lamer\Desktop\витражи\вит пит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070" y="1772816"/>
            <a:ext cx="3216211" cy="475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mer\Desktop\витражи\витраж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765992" cy="47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82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Древние мозаики</a:t>
            </a:r>
            <a:endParaRPr lang="ru-RU" dirty="0"/>
          </a:p>
        </p:txBody>
      </p:sp>
      <p:pic>
        <p:nvPicPr>
          <p:cNvPr id="1026" name="Picture 2" descr="C:\Users\Lamer\Desktop\древние мозаики\фрагмент древней мозаики кип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431" y="963759"/>
            <a:ext cx="3422162" cy="228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mer\Desktop\древние мозаики\древняя мозаика 2300 л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0085" y="912417"/>
            <a:ext cx="3422162" cy="228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mer\Desktop\древние мозаики\древние моз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0085" y="3674557"/>
            <a:ext cx="3896562" cy="264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mer\Desktop\древние мозаики\древняя мозаи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18172"/>
            <a:ext cx="4427984" cy="296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amer\Desktop\древние мозаики\фрагмент древней мозаики кип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928670"/>
            <a:ext cx="3422162" cy="228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278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Античные мозаики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61662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античные времена мозаика была распространена повсеместно. Связано это было с тем, что техника выполнения была достаточно </a:t>
            </a:r>
            <a:r>
              <a:rPr lang="ru-RU" dirty="0" smtClean="0"/>
              <a:t>недорогой, это </a:t>
            </a:r>
            <a:r>
              <a:rPr lang="ru-RU" dirty="0"/>
              <a:t>был самый доступный и долговечный способ отделки полов и стен, дорожек и фасадов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Первые </a:t>
            </a:r>
            <a:r>
              <a:rPr lang="ru-RU" dirty="0"/>
              <a:t>античные </a:t>
            </a:r>
            <a:r>
              <a:rPr lang="ru-RU" dirty="0" smtClean="0"/>
              <a:t>мозаики</a:t>
            </a:r>
            <a:r>
              <a:rPr lang="ru-RU" dirty="0"/>
              <a:t> </a:t>
            </a:r>
            <a:r>
              <a:rPr lang="ru-RU" dirty="0" smtClean="0"/>
              <a:t>- это </a:t>
            </a:r>
            <a:r>
              <a:rPr lang="ru-RU" dirty="0"/>
              <a:t>не слишком яркое и выразительное контурное изображение животных, людей, мифологических существ. </a:t>
            </a:r>
          </a:p>
        </p:txBody>
      </p:sp>
      <p:pic>
        <p:nvPicPr>
          <p:cNvPr id="5124" name="Picture 4" descr="C:\Users\Lamer\Desktop\мозаики\рим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092" y="2420888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amer\Desktop\древние мозаики\дре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76947"/>
            <a:ext cx="3528392" cy="23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C:\Users\Lamer\Desktop\мозаики\ри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1467" y="876194"/>
            <a:ext cx="2069538" cy="137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Lamer\Desktop\мозаики\рим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428868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818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Autofit/>
          </a:bodyPr>
          <a:lstStyle/>
          <a:p>
            <a:r>
              <a:rPr lang="ru-RU" sz="2800" dirty="0"/>
              <a:t>Расцвет мозаики приходится на эпоху эллинизма. Развиваются стекольные технологии, доступной становится цветная смальта. В этой технике были созданы шедевры мозаичного искусства Древнего Рима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4040188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«Голуби на чаше»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5025" y="2924944"/>
            <a:ext cx="4041775" cy="648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«Музыканты»</a:t>
            </a:r>
            <a:endParaRPr lang="ru-RU" dirty="0"/>
          </a:p>
        </p:txBody>
      </p:sp>
      <p:pic>
        <p:nvPicPr>
          <p:cNvPr id="13" name="Picture 21" descr="C:\Users\Lamer\Desktop\мозаики\голуби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3573016"/>
            <a:ext cx="433784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Объект 6" descr="0_59001_8950ee36_L">
            <a:hlinkClick r:id="rId3" tooltip="&quot;0_59001_8950ee36_L&quot;"/>
          </p:cNvPr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60032" y="3573016"/>
            <a:ext cx="4041775" cy="3023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9473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Мозаики Древнего Рима</a:t>
            </a:r>
            <a:endParaRPr lang="ru-RU" sz="3600" dirty="0"/>
          </a:p>
        </p:txBody>
      </p:sp>
      <p:pic>
        <p:nvPicPr>
          <p:cNvPr id="9" name="Picture 2" descr="C:\Users\Lamer\Desktop\древние мозаики\гладиат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509" y="1124744"/>
            <a:ext cx="40552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Lamer\Desktop\мозаики\рим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518" y="3810981"/>
            <a:ext cx="3708412" cy="24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Lamer\Desktop\мозаики\моз 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473" y="933779"/>
            <a:ext cx="4149731" cy="270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Lamer\Desktop\древние мозаики\2000 ле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4629" y="3760120"/>
            <a:ext cx="4571575" cy="2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Lamer\Desktop\древние мозаики\гладиат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40552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Lamer\Desktop\древние мозаики\гладиат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558" y="1295384"/>
            <a:ext cx="40552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224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Византийская мозаика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Знаменитые Византийские мозаики выполнялись из смальты, наиболее древние относятся </a:t>
            </a:r>
            <a:r>
              <a:rPr lang="ru-RU" dirty="0" smtClean="0"/>
              <a:t>к </a:t>
            </a:r>
            <a:r>
              <a:rPr lang="ru-RU" dirty="0"/>
              <a:t>III-IV векам. </a:t>
            </a:r>
            <a:endParaRPr lang="ru-RU" dirty="0" smtClean="0"/>
          </a:p>
          <a:p>
            <a:r>
              <a:rPr lang="ru-RU" dirty="0" smtClean="0"/>
              <a:t>Особенностью </a:t>
            </a:r>
            <a:r>
              <a:rPr lang="ru-RU" dirty="0"/>
              <a:t>византийских мозаик в храмах стало использование золотой смальты. </a:t>
            </a:r>
            <a:endParaRPr lang="ru-RU" dirty="0" smtClean="0"/>
          </a:p>
          <a:p>
            <a:r>
              <a:rPr lang="ru-RU" dirty="0" smtClean="0"/>
              <a:t>Самыми </a:t>
            </a:r>
            <a:r>
              <a:rPr lang="ru-RU" dirty="0"/>
              <a:t>известными </a:t>
            </a:r>
            <a:r>
              <a:rPr lang="ru-RU" dirty="0" smtClean="0"/>
              <a:t>являются мозаики храма Святой </a:t>
            </a:r>
            <a:r>
              <a:rPr lang="ru-RU" dirty="0"/>
              <a:t>Софии в </a:t>
            </a:r>
            <a:r>
              <a:rPr lang="ru-RU" dirty="0" smtClean="0"/>
              <a:t>Константинополе </a:t>
            </a:r>
            <a:endParaRPr lang="ru-RU" dirty="0"/>
          </a:p>
        </p:txBody>
      </p:sp>
      <p:pic>
        <p:nvPicPr>
          <p:cNvPr id="9218" name="Picture 2" descr="C:\Users\Lamer\Desktop\соф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528392" cy="531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537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Мозаики разных стран</a:t>
            </a:r>
            <a:endParaRPr lang="ru-RU" sz="3600" dirty="0"/>
          </a:p>
        </p:txBody>
      </p:sp>
      <p:pic>
        <p:nvPicPr>
          <p:cNvPr id="10242" name="Picture 2" descr="C:\Users\Lamer\Desktop\древние мозаики\месопотам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1358"/>
            <a:ext cx="3384376" cy="237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Lamer\Desktop\древние мозаики\иорд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011" y="1098485"/>
            <a:ext cx="3839152" cy="249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Lamer\Desktop\мозаики\кип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9" y="3794741"/>
            <a:ext cx="4464496" cy="25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Lamer\Desktop\мозаики\самаркан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6325" y="3665990"/>
            <a:ext cx="3640378" cy="27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amer\Desktop\древние мозаики\месопотам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071546"/>
            <a:ext cx="3384376" cy="237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2564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Искусство мозаики в России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269979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России искусство мозаики появилось с принятием Христианства только в 10 </a:t>
            </a:r>
            <a:r>
              <a:rPr lang="ru-RU" dirty="0" smtClean="0"/>
              <a:t>в., </a:t>
            </a:r>
            <a:r>
              <a:rPr lang="ru-RU" dirty="0"/>
              <a:t>и </a:t>
            </a:r>
            <a:r>
              <a:rPr lang="ru-RU" dirty="0" smtClean="0"/>
              <a:t>широкого </a:t>
            </a:r>
            <a:r>
              <a:rPr lang="ru-RU" dirty="0"/>
              <a:t>распространения не </a:t>
            </a:r>
            <a:r>
              <a:rPr lang="ru-RU" dirty="0" smtClean="0"/>
              <a:t>получило из-за </a:t>
            </a:r>
            <a:r>
              <a:rPr lang="ru-RU" dirty="0"/>
              <a:t>недостатка материалов. </a:t>
            </a:r>
          </a:p>
        </p:txBody>
      </p:sp>
      <p:pic>
        <p:nvPicPr>
          <p:cNvPr id="6" name="Picture 2" descr="https://ds02.infourok.ru/uploads/ex/133c/0007eef3-353d269b/img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62646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2.infourok.ru/uploads/ex/133c/0007eef3-353d269b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304" y="1285860"/>
            <a:ext cx="62646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889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Autofit/>
          </a:bodyPr>
          <a:lstStyle/>
          <a:p>
            <a:r>
              <a:rPr lang="ru-RU" sz="3200" dirty="0"/>
              <a:t>Мозаики </a:t>
            </a:r>
            <a:r>
              <a:rPr lang="ru-RU" sz="3200" dirty="0" smtClean="0"/>
              <a:t>М.В. Ломоносова</a:t>
            </a:r>
            <a:endParaRPr lang="ru-RU" sz="3200" dirty="0"/>
          </a:p>
        </p:txBody>
      </p:sp>
      <p:pic>
        <p:nvPicPr>
          <p:cNvPr id="9" name="Picture 4" descr="C:\Users\Lamer\Desktop\л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73363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Lamer\Desktop\л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602" y="786125"/>
            <a:ext cx="3281821" cy="311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Lamer\Desktop\л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354"/>
            <a:ext cx="229291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Lamer\Desktop\л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94851"/>
            <a:ext cx="2086063" cy="277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Lamer\Desktop\проб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77198"/>
            <a:ext cx="2088232" cy="253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mer\Desktop\л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049688"/>
            <a:ext cx="229291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2209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724</TotalTime>
  <Words>196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Мозаика —   вид монументального искусства.</vt:lpstr>
      <vt:lpstr>Древние мозаики</vt:lpstr>
      <vt:lpstr>Античные мозаики</vt:lpstr>
      <vt:lpstr>Расцвет мозаики приходится на эпоху эллинизма. Развиваются стекольные технологии, доступной становится цветная смальта. В этой технике были созданы шедевры мозаичного искусства Древнего Рима.</vt:lpstr>
      <vt:lpstr>Мозаики Древнего Рима</vt:lpstr>
      <vt:lpstr>Византийская мозаика</vt:lpstr>
      <vt:lpstr>Мозаики разных стран</vt:lpstr>
      <vt:lpstr>Искусство мозаики в России</vt:lpstr>
      <vt:lpstr>Мозаики М.В. Ломоносова</vt:lpstr>
      <vt:lpstr>Самая известная мозаика М.В. Ломоносова «Полтавская баталия». </vt:lpstr>
      <vt:lpstr>Современные мозаики</vt:lpstr>
      <vt:lpstr>Витражи похожи на мозаику из кусочков цветного прозрачного стекла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Древние мозаики</dc:title>
  <dc:creator>Для работы</dc:creator>
  <cp:lastModifiedBy>Denis</cp:lastModifiedBy>
  <cp:revision>44</cp:revision>
  <dcterms:created xsi:type="dcterms:W3CDTF">2018-11-27T04:54:41Z</dcterms:created>
  <dcterms:modified xsi:type="dcterms:W3CDTF">2020-03-23T10:10:22Z</dcterms:modified>
</cp:coreProperties>
</file>