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45365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  <a:cs typeface="Aharoni" pitchFamily="2" charset="-79"/>
              </a:rPr>
              <a:t>Общее устройство </a:t>
            </a:r>
            <a:br>
              <a:rPr lang="ru-RU" dirty="0" smtClean="0">
                <a:latin typeface="Arial Black" pitchFamily="34" charset="0"/>
                <a:cs typeface="Aharoni" pitchFamily="2" charset="-79"/>
              </a:rPr>
            </a:br>
            <a:r>
              <a:rPr lang="ru-RU" dirty="0" smtClean="0">
                <a:latin typeface="Arial Black" pitchFamily="34" charset="0"/>
                <a:cs typeface="Aharoni" pitchFamily="2" charset="-79"/>
              </a:rPr>
              <a:t>транспортных средств</a:t>
            </a:r>
            <a:br>
              <a:rPr lang="ru-RU" dirty="0" smtClean="0">
                <a:latin typeface="Arial Black" pitchFamily="34" charset="0"/>
                <a:cs typeface="Aharoni" pitchFamily="2" charset="-79"/>
              </a:rPr>
            </a:br>
            <a:r>
              <a:rPr lang="ru-RU" dirty="0" smtClean="0">
                <a:latin typeface="Arial Black" pitchFamily="34" charset="0"/>
                <a:cs typeface="Aharoni" pitchFamily="2" charset="-79"/>
              </a:rPr>
              <a:t>категории «В»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7" descr="&amp;Acy;&amp;vcy;&amp;tcy;&amp;ocy;&amp;Vcy;&amp;Acy;&amp;Zcy; &amp;pcy;&amp;rcy;&amp;ocy;&amp;scy;&amp;tcy;&amp;icy;&amp;tcy;&amp;scy;&amp;yacy; &amp;scy; &quot;&amp;kcy;&amp;lcy;&amp;acy;&amp;scy;&amp;scy;&amp;icy;&amp;kcy;&amp;ocy;&amp;jcy;&quot; &amp;vcy; 2012 &amp;gcy;&amp;ocy;&amp;dcy;&amp;ucy; - &amp;Ncy;&amp;ocy;&amp;vcy;&amp;ocy;&amp;scy;&amp;tcy;&amp;icy; &amp;acy;&amp;vcy;&amp;tcy;&amp;ocy;&amp;mcy;&amp;icy;&amp;rcy;&amp;acy; - &amp;Ncy;&amp;ocy;&amp;vcy;&amp;ocy;&amp;scy;&amp;tcy;&amp;icy; &amp;acy;&amp;vcy;&amp;tcy;&amp;ocy; - Acars.ru"/>
          <p:cNvPicPr>
            <a:picLocks noChangeAspect="1" noChangeArrowheads="1"/>
          </p:cNvPicPr>
          <p:nvPr/>
        </p:nvPicPr>
        <p:blipFill>
          <a:blip r:embed="rId2" cstate="print"/>
          <a:srcRect l="2520" t="21074" r="2981" b="16710"/>
          <a:stretch>
            <a:fillRect/>
          </a:stretch>
        </p:blipFill>
        <p:spPr bwMode="auto">
          <a:xfrm>
            <a:off x="1763688" y="3212976"/>
            <a:ext cx="54006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36096" y="6093296"/>
            <a:ext cx="320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Преподаватель: </a:t>
            </a:r>
            <a:r>
              <a:rPr lang="ru-RU" dirty="0" smtClean="0"/>
              <a:t>Степанов В.Н.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30963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         </a:t>
            </a:r>
            <a:r>
              <a:rPr lang="ru-RU" b="1" dirty="0" err="1" smtClean="0"/>
              <a:t>Хэтчбек</a:t>
            </a:r>
            <a:r>
              <a:rPr lang="ru-RU" dirty="0" smtClean="0"/>
              <a:t> – это нечто среднее между "седаном" и "универсалом". Для увеличения багажного отделения задние сиденья в таком автомобиле могут складываться. В последнее время такой тип кузова получил большое распространение. Кузов "</a:t>
            </a:r>
            <a:r>
              <a:rPr lang="ru-RU" dirty="0" err="1" smtClean="0"/>
              <a:t>хэтчбек</a:t>
            </a:r>
            <a:r>
              <a:rPr lang="ru-RU" dirty="0" smtClean="0"/>
              <a:t>" имеют автомобили ВАЗ 2109 и 2112.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77048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280831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  Вагон</a:t>
            </a:r>
            <a:r>
              <a:rPr lang="ru-RU" dirty="0" smtClean="0"/>
              <a:t> – автомобиль с кузовом, не имеющим выступающего моторного отсека и багажного отделения. Примером "вагона" является всем хорошо известное маршрутное такси – автомобиль "Газель"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756084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80831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 Лимузин</a:t>
            </a:r>
            <a:r>
              <a:rPr lang="ru-RU" dirty="0" smtClean="0"/>
              <a:t> – имеет большой кузов с дополнительными сиденьями и перегородкой, отделяющей водителя от салона для пассажиров. А примеры "лимузинов" все вы видели по телевизору.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77768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3096344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Кабриолет</a:t>
            </a:r>
            <a:r>
              <a:rPr lang="ru-RU" dirty="0" smtClean="0"/>
              <a:t> – это автомобиль без крыши или с такой крышей, которая может складываться по желанию водителя. Примером "кабриолета" Вы можете воспользоваться где-нибудь на отдыхе в теплых странах, взяв его напрокат.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792088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По литражу двигателя (объему цилиндров)</a:t>
            </a:r>
            <a:r>
              <a:rPr lang="ru-RU" dirty="0" smtClean="0"/>
              <a:t>, легковые автомобили подразделяются на следующие классы:</a:t>
            </a:r>
            <a:br>
              <a:rPr lang="ru-RU" dirty="0" smtClean="0"/>
            </a:b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b="1" dirty="0" smtClean="0"/>
              <a:t>особо малый класс</a:t>
            </a:r>
            <a:r>
              <a:rPr lang="ru-RU" dirty="0" smtClean="0"/>
              <a:t> – до 1,1 л. Например, ВАЗ 1111 ОКА (0,65 л).</a:t>
            </a:r>
            <a:br>
              <a:rPr lang="ru-RU" dirty="0" smtClean="0"/>
            </a:b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b="1" dirty="0" smtClean="0"/>
              <a:t>малый класс</a:t>
            </a:r>
            <a:r>
              <a:rPr lang="ru-RU" dirty="0" smtClean="0"/>
              <a:t> – от 1,1 л. до 1,8 л. Например, ВАЗ 2110 (1,5 л).</a:t>
            </a:r>
            <a:br>
              <a:rPr lang="ru-RU" dirty="0" smtClean="0"/>
            </a:b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b="1" dirty="0" smtClean="0"/>
              <a:t>средний класс</a:t>
            </a:r>
            <a:r>
              <a:rPr lang="ru-RU" dirty="0" smtClean="0"/>
              <a:t> – от 1,8 л. до 3,5 л. Например, ГАЗ 3110 (2,45 л).</a:t>
            </a:r>
            <a:br>
              <a:rPr lang="ru-RU" dirty="0" smtClean="0"/>
            </a:b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b="1" dirty="0" smtClean="0"/>
              <a:t>большой класс</a:t>
            </a:r>
            <a:r>
              <a:rPr lang="ru-RU" dirty="0" smtClean="0"/>
              <a:t> – от 3,5 л. и более. А примеры "большого класса" можно увидеть на дороге с "мигалками" и сопровождением.</a:t>
            </a:r>
          </a:p>
          <a:p>
            <a:r>
              <a:rPr lang="ru-RU" dirty="0" smtClean="0"/>
              <a:t>Обратите внимание на первую цифру в номере модели </a:t>
            </a:r>
            <a:r>
              <a:rPr lang="ru-RU" u="sng" dirty="0" smtClean="0"/>
              <a:t>автомобиля</a:t>
            </a:r>
            <a:r>
              <a:rPr lang="ru-RU" dirty="0" smtClean="0"/>
              <a:t>. По этой цифре можно определить, к какому классу относится данная машина:</a:t>
            </a:r>
          </a:p>
          <a:p>
            <a:pPr>
              <a:buNone/>
            </a:pPr>
            <a:r>
              <a:rPr lang="ru-RU" b="1" dirty="0" smtClean="0"/>
              <a:t>     1...</a:t>
            </a:r>
            <a:r>
              <a:rPr lang="ru-RU" dirty="0" smtClean="0"/>
              <a:t> – особо малый (а владельцы "Оки" и так знали, что они самые маленькие),</a:t>
            </a:r>
            <a:br>
              <a:rPr lang="ru-RU" dirty="0" smtClean="0"/>
            </a:br>
            <a:r>
              <a:rPr lang="ru-RU" b="1" dirty="0" smtClean="0"/>
              <a:t>2...</a:t>
            </a:r>
            <a:r>
              <a:rPr lang="ru-RU" dirty="0" smtClean="0"/>
              <a:t> – малый (это среднестатистический "</a:t>
            </a:r>
            <a:r>
              <a:rPr lang="ru-RU" dirty="0" err="1" smtClean="0"/>
              <a:t>Жигуленок</a:t>
            </a:r>
            <a:r>
              <a:rPr lang="ru-RU" dirty="0" smtClean="0"/>
              <a:t>"),</a:t>
            </a:r>
            <a:br>
              <a:rPr lang="ru-RU" dirty="0" smtClean="0"/>
            </a:br>
            <a:r>
              <a:rPr lang="ru-RU" b="1" dirty="0" smtClean="0"/>
              <a:t>3...</a:t>
            </a:r>
            <a:r>
              <a:rPr lang="ru-RU" dirty="0" smtClean="0"/>
              <a:t> – средний (и пусть "Волгари" гордятся этим),</a:t>
            </a:r>
            <a:br>
              <a:rPr lang="ru-RU" dirty="0" smtClean="0"/>
            </a:br>
            <a:r>
              <a:rPr lang="ru-RU" b="1" dirty="0" smtClean="0"/>
              <a:t>4...</a:t>
            </a:r>
            <a:r>
              <a:rPr lang="ru-RU" dirty="0" smtClean="0"/>
              <a:t> – а это тот самый – большой класс.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40324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В зависимости от того, на какие колеса передается крутящий момент от двигателя, автомобили делятся на:</a:t>
            </a:r>
            <a:br>
              <a:rPr lang="ru-RU" b="1" dirty="0" smtClean="0"/>
            </a:br>
            <a:r>
              <a:rPr lang="ru-RU" dirty="0" smtClean="0"/>
              <a:t>– </a:t>
            </a:r>
            <a:r>
              <a:rPr lang="ru-RU" dirty="0" err="1" smtClean="0"/>
              <a:t>заднеприводные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переднеприводные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полноприводные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Заднеприводные</a:t>
            </a:r>
            <a:r>
              <a:rPr lang="ru-RU" dirty="0" smtClean="0"/>
              <a:t>  – это автомобили, у которых крутящий момент от двигателя передается на задние колеса. Примером </a:t>
            </a:r>
            <a:r>
              <a:rPr lang="ru-RU" dirty="0" err="1" smtClean="0"/>
              <a:t>заднеприводных</a:t>
            </a:r>
            <a:r>
              <a:rPr lang="ru-RU" dirty="0" smtClean="0"/>
              <a:t> автомобилей могут служить модели "Жигулей" от ВАЗ 2101 до ВАЗ 2107. Задние колеса у них являются ведущими, и именно они, отталкиваясь от покрытия дороги, двигают перед собой весь автомобиль. Передние колеса у автомобилей такого типа являются лишь направляющими (ведомыми) и служат для изменения направления движения. Можно сразу отметить, что </a:t>
            </a:r>
            <a:r>
              <a:rPr lang="ru-RU" dirty="0" err="1" smtClean="0"/>
              <a:t>заднеприводным</a:t>
            </a:r>
            <a:r>
              <a:rPr lang="ru-RU" dirty="0" smtClean="0"/>
              <a:t> </a:t>
            </a:r>
            <a:r>
              <a:rPr lang="ru-RU" u="sng" dirty="0" smtClean="0"/>
              <a:t>автомобиля</a:t>
            </a:r>
            <a:r>
              <a:rPr lang="ru-RU" dirty="0" smtClean="0"/>
              <a:t>м труднее сохранять прямолинейное движение на скользкой дороге, по сравнению с </a:t>
            </a:r>
            <a:r>
              <a:rPr lang="ru-RU" dirty="0" err="1" smtClean="0"/>
              <a:t>переднеприводными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4.jpg"/>
          <p:cNvPicPr/>
          <p:nvPr/>
        </p:nvPicPr>
        <p:blipFill>
          <a:blip r:embed="rId2" cstate="print"/>
          <a:srcRect t="4043" b="7017"/>
          <a:stretch>
            <a:fillRect/>
          </a:stretch>
        </p:blipFill>
        <p:spPr bwMode="auto">
          <a:xfrm>
            <a:off x="971600" y="4365104"/>
            <a:ext cx="72008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960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Переднеприводные</a:t>
            </a:r>
            <a:r>
              <a:rPr lang="ru-RU" dirty="0" smtClean="0"/>
              <a:t>  – автомобили, у которых крутящий момент от двигателя передается на передние колеса. Среди автомобилей Волжского автозавода </a:t>
            </a:r>
            <a:r>
              <a:rPr lang="ru-RU" dirty="0" err="1" smtClean="0"/>
              <a:t>переднеприводными</a:t>
            </a:r>
            <a:r>
              <a:rPr lang="ru-RU" dirty="0" smtClean="0"/>
              <a:t> являются модели, начиная от ВАЗ 2108 (2109, 2110, 2111, 2112, 2115). У этих автомобилей передние колеса являются как ведущими, так и направляющими. Задние колеса таких автомобилей не выполняют никакой функции (кроме связи кузова с дорогой), они просто катятся по дороге. А передние колеса вовсю работают – получают энергию от двигателя, вращаются и "тянут" за собой всю машину, направляя ее при этом по выбранной водителем траектории. Автомобили с передним приводом более устойчивы на дороге, чем </a:t>
            </a:r>
            <a:r>
              <a:rPr lang="ru-RU" dirty="0" err="1" smtClean="0"/>
              <a:t>заднеприводные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77072"/>
            <a:ext cx="77048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5"/>
            <a:ext cx="8640960" cy="40324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Полноприводные</a:t>
            </a:r>
            <a:r>
              <a:rPr lang="ru-RU" dirty="0" smtClean="0"/>
              <a:t> – это автомобили, у которых передача крутящего момента от двигателя осуществляется одновременно на задние и передние колеса. Таковыми являются автомобили ВАЗ 2121 "Нива", ВАЗ 21213 "Тайга", ВАЗ 2123 "</a:t>
            </a:r>
            <a:r>
              <a:rPr lang="ru-RU" dirty="0" err="1" smtClean="0"/>
              <a:t>Шевроле-Нива</a:t>
            </a:r>
            <a:r>
              <a:rPr lang="ru-RU" dirty="0" smtClean="0"/>
              <a:t>", а так же многочисленные "Джипы", которых все больше и больше появляется на наших дорогах.</a:t>
            </a:r>
          </a:p>
          <a:p>
            <a:pPr>
              <a:buNone/>
            </a:pPr>
            <a:r>
              <a:rPr lang="ru-RU" dirty="0" smtClean="0"/>
              <a:t>     У "вездеходов" все четыре колеса получают крутящий момент от двигателя, одновременно "тянут" и "толкают" автомобиль, максимально повышая его ходовые качества. Этот тип привода идеален для сохранения управляемости даже на скользкой дороге.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3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365104"/>
            <a:ext cx="727280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 Дополнительное оборудование</a:t>
            </a:r>
            <a:r>
              <a:rPr lang="ru-RU" dirty="0" smtClean="0"/>
              <a:t> обеспечивает комфортные и безопасные условия для водителя и пассажиров. Примером дополнительного оборудования могут служить: </a:t>
            </a:r>
            <a:r>
              <a:rPr lang="ru-RU" dirty="0" err="1" smtClean="0"/>
              <a:t>отопитель</a:t>
            </a:r>
            <a:r>
              <a:rPr lang="ru-RU" dirty="0" smtClean="0"/>
              <a:t> салона </a:t>
            </a:r>
            <a:r>
              <a:rPr lang="ru-RU" u="sng" dirty="0" smtClean="0"/>
              <a:t>автомобиля</a:t>
            </a:r>
            <a:r>
              <a:rPr lang="ru-RU" dirty="0" smtClean="0"/>
              <a:t>, </a:t>
            </a:r>
            <a:r>
              <a:rPr lang="ru-RU" dirty="0" err="1" smtClean="0"/>
              <a:t>омыватель</a:t>
            </a:r>
            <a:r>
              <a:rPr lang="ru-RU" dirty="0" smtClean="0"/>
              <a:t> и очиститель лобового стекла, </a:t>
            </a:r>
            <a:r>
              <a:rPr lang="ru-RU" dirty="0" err="1" smtClean="0"/>
              <a:t>электроподогрев</a:t>
            </a:r>
            <a:r>
              <a:rPr lang="ru-RU" dirty="0" smtClean="0"/>
              <a:t> стекол и многое другое.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Общее устройство кузова легкового автомобиля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14543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Кузов легкового автомобиля представляет собой цельнометаллическую сварную несущую конструкцию. Отдельные элементы кузова штампуют из листовой стали и соединяют при помощи точечной, дуговой и газовой сварки.</a:t>
            </a:r>
          </a:p>
          <a:p>
            <a:pPr algn="just">
              <a:buNone/>
            </a:pPr>
            <a:r>
              <a:rPr lang="ru-RU" dirty="0" smtClean="0"/>
              <a:t>       К съемным деталям кузова относятся боковые двери, капот, крышка багажника (автомобиль ВАЗ-2105) или дверь задка (остальные автомобили), которые имеют шарнирные крепления с помощью петель, а также облицовка радиатора и передние крылья (автомобили ВАЗ-2108, АЗЛК), крепящиеся при помощи болтов.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Легковой автомобиль </a:t>
            </a:r>
            <a:r>
              <a:rPr lang="ru-RU" sz="4000" dirty="0" smtClean="0"/>
              <a:t>состоит из агрегатов, систем, механизмов, узлов и деталей, условно подразделяемых на три основные составные части: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i="1" dirty="0" smtClean="0"/>
              <a:t>– двигатель,</a:t>
            </a:r>
            <a:br>
              <a:rPr lang="ru-RU" sz="4000" i="1" dirty="0" smtClean="0"/>
            </a:br>
            <a:r>
              <a:rPr lang="ru-RU" sz="4000" i="1" dirty="0" smtClean="0"/>
              <a:t>– шасси,</a:t>
            </a:r>
            <a:br>
              <a:rPr lang="ru-RU" sz="4000" i="1" dirty="0" smtClean="0"/>
            </a:br>
            <a:r>
              <a:rPr lang="ru-RU" sz="4000" i="1" dirty="0" smtClean="0"/>
              <a:t>– кузов.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206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Ветровое стекло панорамного типа, трехслойное «Триплекс», при ударах не рассыпается и не теряет прозрачность. Боковые и задние стекла закаленные, полированные. </a:t>
            </a:r>
          </a:p>
          <a:p>
            <a:pPr>
              <a:buNone/>
            </a:pPr>
            <a:r>
              <a:rPr lang="ru-RU" dirty="0" smtClean="0"/>
              <a:t>       Снаружи к кузову крепятся передний и задний бамперы, которые изготавливают из пластмассы или металла с амортизирующими резиновыми накладками. </a:t>
            </a:r>
          </a:p>
          <a:p>
            <a:pPr>
              <a:buNone/>
            </a:pPr>
            <a:r>
              <a:rPr lang="ru-RU" dirty="0" smtClean="0"/>
              <a:t>       Поверхность кузова покрыта лакокрасочным покрытием, а также обработана противокоррозионными и </a:t>
            </a:r>
            <a:r>
              <a:rPr lang="ru-RU" dirty="0" err="1" smtClean="0"/>
              <a:t>шумоизоляционными</a:t>
            </a:r>
            <a:r>
              <a:rPr lang="ru-RU" dirty="0" smtClean="0"/>
              <a:t> мастиками. Боковые двери имеют опускные стекла со стеклоподъемниками тросового типа. </a:t>
            </a:r>
          </a:p>
          <a:p>
            <a:pPr>
              <a:buNone/>
            </a:pPr>
            <a:r>
              <a:rPr lang="ru-RU" dirty="0" smtClean="0"/>
              <a:t>        Передние сиденья раздельные; они установлены на салазках, по которым могут передвигаться в продольном направлении  в зависимости от роста водителя и пассажира; спинки  передних сидений имеют регулировку наклона, могут  полностью откидываться назад  для устройства спальных мест</a:t>
            </a:r>
          </a:p>
          <a:p>
            <a:pPr>
              <a:buNone/>
            </a:pPr>
            <a:r>
              <a:rPr lang="ru-RU" dirty="0" smtClean="0"/>
              <a:t> Задние сиденья диванного типа. На </a:t>
            </a:r>
            <a:r>
              <a:rPr lang="ru-RU" dirty="0" err="1" smtClean="0"/>
              <a:t>переднеприводных</a:t>
            </a:r>
            <a:r>
              <a:rPr lang="ru-RU" dirty="0" smtClean="0"/>
              <a:t> автомобилях с кузовами  типа «</a:t>
            </a:r>
            <a:r>
              <a:rPr lang="ru-RU" dirty="0" err="1" smtClean="0"/>
              <a:t>Хэтчбэк</a:t>
            </a:r>
            <a:r>
              <a:rPr lang="ru-RU" dirty="0" smtClean="0"/>
              <a:t>», а также на автомобиле ИЖ-21251 с кузовом  «</a:t>
            </a:r>
            <a:r>
              <a:rPr lang="ru-RU" dirty="0" err="1" smtClean="0"/>
              <a:t>Комби</a:t>
            </a:r>
            <a:r>
              <a:rPr lang="ru-RU" dirty="0" smtClean="0"/>
              <a:t>» заднее сиденье может откидываться, образуя грузопассажирский вариант кузова, удобный для перевозки грузов. 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В кузове имеются следующие специальные устройства и оборудование: система вентиляции и отопления; очистители и </a:t>
            </a:r>
            <a:r>
              <a:rPr lang="ru-RU" dirty="0" err="1" smtClean="0"/>
              <a:t>омыватели</a:t>
            </a:r>
            <a:r>
              <a:rPr lang="ru-RU" dirty="0" smtClean="0"/>
              <a:t> фар переднего и заднего стекол; прикуриватель; пепельница; вещевой ящик; противосолнечные козырьки; зеркало заднего вида; ремни безопасности; система подушек безопасности и т. д.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:\Base\Images\ust_0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4415" t="67466" r="24149" b="18924"/>
          <a:stretch>
            <a:fillRect/>
          </a:stretch>
        </p:blipFill>
        <p:spPr bwMode="auto">
          <a:xfrm>
            <a:off x="0" y="486916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/>
              <a:t>     Двигатель</a:t>
            </a:r>
            <a:r>
              <a:rPr lang="ru-RU" sz="3600" dirty="0" smtClean="0"/>
              <a:t> автомобиля представляет собой агрегат, преобразующий тепловую энергию, получаемую при сгорании топлива, в механическую работу, а создаваемый при этом на валу двигателя крутящий момент используется для передвижения автомобиля.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Шасси</a:t>
            </a:r>
            <a:r>
              <a:rPr lang="ru-RU" dirty="0" smtClean="0"/>
              <a:t> состоит из трансмиссии, ходовой части и механизмов управления.</a:t>
            </a:r>
          </a:p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i="1" u="sng" dirty="0" smtClean="0"/>
              <a:t>Трансмиссия</a:t>
            </a:r>
            <a:r>
              <a:rPr lang="ru-RU" dirty="0" smtClean="0"/>
              <a:t> изменяет величину и направление крутящего момента и передает его от двигателя на ведущие колеса. Она состоит из сцепления, коробки передач, главной передачи, дифференциала, а также приводных валов (у </a:t>
            </a:r>
            <a:r>
              <a:rPr lang="ru-RU" dirty="0" err="1" smtClean="0"/>
              <a:t>переднеприводных</a:t>
            </a:r>
            <a:r>
              <a:rPr lang="ru-RU" dirty="0" smtClean="0"/>
              <a:t> автомобилей) и карданной передачи и полуосей (у </a:t>
            </a:r>
            <a:r>
              <a:rPr lang="ru-RU" dirty="0" err="1" smtClean="0"/>
              <a:t>заднеприводных</a:t>
            </a:r>
            <a:r>
              <a:rPr lang="ru-RU" dirty="0" smtClean="0"/>
              <a:t> автомобилей).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i="1" u="sng" dirty="0" smtClean="0"/>
              <a:t>Ходовая часть </a:t>
            </a:r>
            <a:r>
              <a:rPr lang="ru-RU" dirty="0" smtClean="0"/>
              <a:t>состоит из передней и задней подвесок, ступиц и колес с шинами. Подвески автомобиля соединяют колеса с кузовом и воспринимают нагрузки, действующие на колеса, уменьшая их действие на кузов и снижая колебания кузова при движении. Подвески состоят из рычагов, шарнирно соединенных с кузовом автомобиля, упругих элементов и амортизирующих элементов.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i="1" u="sng" dirty="0" smtClean="0"/>
              <a:t>Механизмы управления </a:t>
            </a:r>
            <a:r>
              <a:rPr lang="ru-RU" dirty="0" smtClean="0"/>
              <a:t>включают в себя рулевое управление, необходимое для изменения направления движения автомобиля, и тормозные системы, обеспечивающие замедление движения автомобиля, его остановку и удержание в неподвижном состоянии.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Кузов</a:t>
            </a:r>
            <a:r>
              <a:rPr lang="ru-RU" dirty="0" smtClean="0"/>
              <a:t> легкового автомобиля является несущим элементом, на котором крепятся двигатель, агрегаты трансмиссии, ходовой части, механизмы управления, а также размещаются водитель, пассажиры и груз. </a:t>
            </a:r>
          </a:p>
          <a:p>
            <a:pPr algn="just">
              <a:buNone/>
            </a:pPr>
            <a:r>
              <a:rPr lang="ru-RU" b="1" dirty="0" smtClean="0"/>
              <a:t>        В зависимости от формы кузова и количества посадочных мест, автомобили можно классифицировать по следующим наиболее известным типам: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201219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 Седан</a:t>
            </a:r>
            <a:r>
              <a:rPr lang="ru-RU" dirty="0" smtClean="0"/>
              <a:t> – это автомобиль с двух или </a:t>
            </a:r>
            <a:r>
              <a:rPr lang="ru-RU" dirty="0" err="1" smtClean="0"/>
              <a:t>четырехдверным</a:t>
            </a:r>
            <a:r>
              <a:rPr lang="ru-RU" dirty="0" smtClean="0"/>
              <a:t> кузовом на четыре-пять мест, который имеет выступающие моторный отсек и багажное отделение. Примером седана может являться автомобиль ВАЗ 2105.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2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71287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2736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Универсал</a:t>
            </a:r>
            <a:r>
              <a:rPr lang="ru-RU" dirty="0" smtClean="0"/>
              <a:t> – автомобиль с грузопассажирским салоном и дополнительной (пятой) дверью, закрывающей багажное отделение. В автомобиле с кузовом такого типа задний ряд сидений может трансформироваться в грузовую платформу. Характерный пример "универсала" – автомобили ВАЗ 2104 и 2111.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Base\Images\ust_0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76328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35DD85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1056</Words>
  <Application>Microsoft Office PowerPoint</Application>
  <PresentationFormat>Экран (4:3)</PresentationFormat>
  <Paragraphs>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Общее устройство  транспортных средств категории «В»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Общее устройство кузова легкового автомобиля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устройство  транспортных средств категории «В»</dc:title>
  <dc:creator>Егор</dc:creator>
  <cp:lastModifiedBy>inf1comp4</cp:lastModifiedBy>
  <cp:revision>23</cp:revision>
  <dcterms:created xsi:type="dcterms:W3CDTF">2017-09-14T02:11:08Z</dcterms:created>
  <dcterms:modified xsi:type="dcterms:W3CDTF">2020-02-16T06:55:36Z</dcterms:modified>
</cp:coreProperties>
</file>