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64" r:id="rId3"/>
    <p:sldId id="257" r:id="rId4"/>
    <p:sldId id="265" r:id="rId5"/>
    <p:sldId id="266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63AA3-6D3E-4C16-B110-C5A43AEE58D8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BB3B0-D963-4588-9034-229C6AFBC6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3BB3B0-D963-4588-9034-229C6AFBC6E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33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8064896" cy="61926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Сурдин Виктор Георгиевич, </a:t>
            </a:r>
            <a:endParaRPr lang="ru-RU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ДООП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«ЮНАРМЕЕЦ», «ПАТРИОТ»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разработаны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основе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методических рекомендаций к программам военно-патриотической направленности ВВПОД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педагогической работы (по специальности)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год,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данной должности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год,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стаж работы в данном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учреждении 1 год.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39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Цель ДООП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147248" cy="5289451"/>
          </a:xfrm>
        </p:spPr>
        <p:txBody>
          <a:bodyPr>
            <a:normAutofit/>
          </a:bodyPr>
          <a:lstStyle/>
          <a:p>
            <a:pPr algn="just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«ЮНАРМЕЕЦ» -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формирование гражданской активности обучающихся  через вовлечение во Всероссийское детско-юношеское военно-патриотическое  общественное движение «</a:t>
            </a:r>
            <a:r>
              <a:rPr lang="ru-RU" sz="2800" b="0" dirty="0" err="1"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«ПАТРИОТ» - формирование у обучающихся нравственных качеств гражданина, готового морально и физически защищать свою Родину, не нарушая представления о воинской чести.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501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программы: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25259"/>
              </p:ext>
            </p:extLst>
          </p:nvPr>
        </p:nvGraphicFramePr>
        <p:xfrm>
          <a:off x="899592" y="764704"/>
          <a:ext cx="7533233" cy="3600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140"/>
                <a:gridCol w="735346"/>
                <a:gridCol w="439511"/>
                <a:gridCol w="462567"/>
                <a:gridCol w="528648"/>
                <a:gridCol w="660810"/>
                <a:gridCol w="594729"/>
                <a:gridCol w="660810"/>
                <a:gridCol w="726891"/>
                <a:gridCol w="792972"/>
                <a:gridCol w="660809"/>
              </a:tblGrid>
              <a:tr h="73639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обучения</a:t>
                      </a:r>
                      <a:endParaRPr lang="ru-RU" sz="14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обучаю-</a:t>
                      </a:r>
                      <a:r>
                        <a:rPr lang="ru-RU" sz="1600" kern="5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щихся</a:t>
                      </a:r>
                      <a:endParaRPr lang="ru-RU" sz="14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Критерии овладения </a:t>
                      </a:r>
                      <a:r>
                        <a:rPr lang="ru-RU" sz="18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обучающимися общей физической и строевой подготовкой</a:t>
                      </a:r>
                      <a:endParaRPr lang="ru-RU" sz="18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87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Высокий уровень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уровень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Низкий уровень</a:t>
                      </a:r>
                      <a:endParaRPr lang="ru-RU" sz="16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команд при строевой подготовке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строевые приемы без оружия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стрельбы из винтовки ИЖ-38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оказания первой доврачебной помощи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76200">
                        <a:lnSpc>
                          <a:spcPts val="1295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Знание воинских званий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Arial Unicode MS"/>
                        <a:cs typeface="Times New Roman"/>
                      </a:endParaRPr>
                    </a:p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строевые приемы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vert="vert270"/>
                </a:tc>
              </a:tr>
              <a:tr h="436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kern="5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Патриот</a:t>
                      </a:r>
                      <a:endParaRPr lang="ru-RU" sz="18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40%</a:t>
                      </a: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56 %</a:t>
                      </a: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4 %</a:t>
                      </a: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kern="5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</a:tr>
              <a:tr h="4664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Юнармеец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53" marR="67953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6400" y="4437112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объединении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«Юнармеец»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стабильный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составобучающихся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объединении «Патриот»;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Приняты в ряды ВВПОД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Юнармия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2018-2019 гг. – 39 человек.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96 %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включены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массовые мероприятия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и района: «Взятие снежной крепости», «Зарница», «Письмо солдату», «Смотр Почетных караулов», «Фестиваль солдатской и патриотической песни»,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форум музеев и клубов военно-патриотической направленности», «М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итинг, посвящённый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15-летию со дня трагической гибели губернатора Красноярского края А.И. Лебедя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9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1880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Участие в социально-значимых акциях учреждения, района, регионального движения «ЮНАРМИЯ»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Акция «Пешеход на переход»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Акция «Забота»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Акция «Здесь живет ветеран»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Слет Юнармейцев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уроков мужества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«Катюша»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Акция «Георгиевская ленточка»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Акция «Географический диктант»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конкурсе «Саянский марш»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4437112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объединения «Юнармеец» победители в Рейтинге-конкурсе местных отделений ВДЮВПОД «ЮНАРМИЯ» по Красноярскому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68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435280" cy="118805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Участие в социально-значимых акциях учреждения, района, регионального движения «ЮНАРМИЯ»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12776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обучающиеся объединения «Юнармеец» заняли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в районной игре-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квесте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«Патриот» в рамках краевой информационно-агитационной акции «Военная служба по контракту – твой выбор!»;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- 6 победителей районных соревнований по строевой подготовке;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- 1 призовое место на районном конкурсе чтецов от прокуратуры;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- 10 призеров I районного форума школьных музеев и патриотических клубов;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участники краевой акции «Письмо солдату»;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участники конкурса «Саянский марш»;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- 3 победителя в районных соревнованиях среди юнармейцев по стрельбе из пневматической винтовки;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- 30 участников всероссийской акции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«Катюша»;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- 26 участников всероссийской акции «Миллион добрых дел»;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- 14 участников районной акции «День героев Отечества»;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- 14 участников районной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-патриотической акции «Будь здоров!»;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- 20 участников всероссийской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-патриотической акции «День призывника»;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- 24 участника всероссийской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-патриотической акции «День здоровья»;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- 15 участников всероссийской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молодежно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-патриотической акции «Скажи табаку 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9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inf1comp4\Desktop\Мои документы\Методическая работа\Аттестация\2019-2020\Сурдин В.Г\IMG_00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40151"/>
            <a:ext cx="2016224" cy="285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5"/>
            <a:ext cx="7920880" cy="6480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Грамоты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9" name="Picture 2" descr="C:\Users\inf1comp4\Desktop\Мои документы\Методическая работа\Аттестация\2019-2020\Сурдин В.Г\IMG_0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1944216" cy="274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inf1comp4\Desktop\Мои документы\Методическая работа\Аттестация\2019-2020\Сурдин В.Г\IMG_00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750" y="3377548"/>
            <a:ext cx="2202082" cy="311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inf1comp4\Desktop\Мои документы\Методическая работа\Аттестация\2019-2020\Сурдин В.Г\IMG_000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52736"/>
            <a:ext cx="1998428" cy="282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inf1comp4\Desktop\Мои документы\Методическая работа\Аттестация\2019-2020\Сурдин В.Г\IMG_000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49" y="3432605"/>
            <a:ext cx="2163153" cy="3059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inf1comp4\Desktop\Мои документы\Методическая работа\Аттестация\2019-2020\Сурдин В.Г\IMG_000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77548"/>
            <a:ext cx="2151168" cy="304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5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88640"/>
            <a:ext cx="8280920" cy="604867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распространение собственного педагогического опыта и мастерства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участвую в работе </a:t>
            </a: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РАЙОННОГО методического 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объединения учреждения, </a:t>
            </a:r>
            <a:endParaRPr lang="ru-RU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даю 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открытые занятия, выступаю на педсоветах; </a:t>
            </a:r>
            <a:endParaRPr lang="ru-RU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провел 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открытые занятия на темы: </a:t>
            </a: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«Сборка-разборка АК-74», «Легкая атлетика: кроссовый бег», «отработка строевой подготовки знаменной группы», «Развитие и становление Вооруженных сил России в связи с историей Российского государства». </a:t>
            </a:r>
          </a:p>
          <a:p>
            <a:pPr algn="just"/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Эффективный социальный опыт.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являюсь членом Всероссийского движения «ЮНАРМИЯ»;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Взаимодействую с военным комиссариатом </a:t>
            </a:r>
            <a:r>
              <a:rPr lang="ru-RU" sz="180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ермаковского</a:t>
            </a: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Взаимодействую с пятым 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учебным центром военной подготовки войсковой части № 63869 (Ергаки) </a:t>
            </a:r>
            <a:endParaRPr lang="ru-RU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Вхожу </a:t>
            </a:r>
            <a:r>
              <a:rPr lang="ru-RU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состав хорового коллектива учреждения.</a:t>
            </a:r>
            <a:endParaRPr lang="ru-RU" sz="1800" b="1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3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173</TotalTime>
  <Words>608</Words>
  <Application>Microsoft Office PowerPoint</Application>
  <PresentationFormat>Экран (4:3)</PresentationFormat>
  <Paragraphs>83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Презентация PowerPoint</vt:lpstr>
      <vt:lpstr>Цель ДООП</vt:lpstr>
      <vt:lpstr>Результаты реализации программы: </vt:lpstr>
      <vt:lpstr>Участие в социально-значимых акциях учреждения, района, регионального движения «ЮНАРМИЯ»</vt:lpstr>
      <vt:lpstr>Участие в социально-значимых акциях учреждения, района, регионального движения «ЮНАРМИЯ»</vt:lpstr>
      <vt:lpstr>Грамоты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inf1comp2</dc:creator>
  <cp:lastModifiedBy>inf1comp4</cp:lastModifiedBy>
  <cp:revision>22</cp:revision>
  <dcterms:created xsi:type="dcterms:W3CDTF">2017-05-18T01:37:21Z</dcterms:created>
  <dcterms:modified xsi:type="dcterms:W3CDTF">2019-05-21T12:15:29Z</dcterms:modified>
</cp:coreProperties>
</file>