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29.09.2018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29.09.2018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29.09.2018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29.09.2018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548680"/>
            <a:ext cx="8568952" cy="3528391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Деловая Игра</a:t>
            </a:r>
            <a:r>
              <a:rPr lang="ru-RU" sz="3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3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«Я профессионал в сфере…»</a:t>
            </a:r>
            <a:endParaRPr lang="ru-RU" sz="28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>
          <a:xfrm>
            <a:off x="1502118" y="5085184"/>
            <a:ext cx="6400800" cy="384448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Объединение «Ориентир»</a:t>
            </a:r>
            <a:endParaRPr lang="ru-RU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3127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</a:rPr>
              <a:t>Понятия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32859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400" dirty="0" smtClean="0"/>
              <a:t>	</a:t>
            </a:r>
            <a:r>
              <a:rPr lang="ru-RU" sz="2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С</a:t>
            </a:r>
            <a:r>
              <a:rPr lang="ru-RU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фера профессиональной деятельности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– это предметные области в которых работают специалисты.</a:t>
            </a:r>
          </a:p>
          <a:p>
            <a:pPr marL="0" indent="0" algn="just">
              <a:buNone/>
            </a:pP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endParaRPr lang="ru-RU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ru-RU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Профессия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род трудовой деятельности человека, обычно его источник существования. Требует владения теоретическими знаниями и практическими навыками, приобретаемыми в ходе специальной подготовки или образования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0" indent="0" algn="just">
              <a:buNone/>
            </a:pP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 marL="0" indent="0" algn="just">
              <a:buNone/>
            </a:pPr>
            <a:r>
              <a:rPr lang="ru-RU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Должность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это служебное место, связанное с выполнением рядя конкретных служебных обязанностей. Любая должность имеет свое название и назначение. 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91966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400" dirty="0" smtClean="0">
                <a:latin typeface="Arial" pitchFamily="34" charset="0"/>
                <a:cs typeface="Arial" panose="020B0604020202020204" pitchFamily="34" charset="0"/>
              </a:rPr>
              <a:t>	</a:t>
            </a:r>
          </a:p>
          <a:p>
            <a:pPr marL="0" indent="0" algn="just">
              <a:buNone/>
            </a:pPr>
            <a:r>
              <a:rPr lang="ru-RU" sz="2400" b="1" dirty="0" smtClean="0">
                <a:solidFill>
                  <a:srgbClr val="C00000"/>
                </a:solidFill>
                <a:latin typeface="Arial" pitchFamily="34" charset="0"/>
                <a:cs typeface="Arial" panose="020B0604020202020204" pitchFamily="34" charset="0"/>
              </a:rPr>
              <a:t>Личностные качества человека </a:t>
            </a:r>
            <a:r>
              <a:rPr lang="ru-RU" sz="2400" dirty="0" smtClean="0">
                <a:latin typeface="Arial" pitchFamily="34" charset="0"/>
                <a:cs typeface="Arial" panose="020B0604020202020204" pitchFamily="34" charset="0"/>
              </a:rPr>
              <a:t>-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это сложные, биологически и социально обусловленные компоненты личности. Собрав воедино все 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личностные качества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 человека, можно получить его полный психологический портрет. 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Например: Активный,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стрессоустойчивый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, коммуникабельный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,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легко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обучаемый,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целеустремленный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,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самостоятельный.</a:t>
            </a:r>
          </a:p>
          <a:p>
            <a:pPr marL="0" indent="0" algn="just">
              <a:buNone/>
            </a:pPr>
            <a:endParaRPr lang="ru-RU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ru-RU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Профессиональные качества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индивидуальные особенности человека, обеспечивающие успешность профессионального обучения и осуществления 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профессиональной деятельности.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88797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endParaRPr lang="ru-RU" sz="3200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ru-RU" sz="2800" b="1" dirty="0">
                <a:solidFill>
                  <a:srgbClr val="C00000"/>
                </a:solidFill>
              </a:rPr>
              <a:t>Г</a:t>
            </a:r>
            <a:r>
              <a:rPr lang="ru-RU" sz="2800" b="1" dirty="0" smtClean="0">
                <a:solidFill>
                  <a:srgbClr val="C00000"/>
                </a:solidFill>
              </a:rPr>
              <a:t>руппа 1 </a:t>
            </a:r>
            <a:r>
              <a:rPr lang="ru-RU" sz="2800" dirty="0" smtClean="0"/>
              <a:t>– сфера профессиональной деятельности – медицина</a:t>
            </a:r>
          </a:p>
          <a:p>
            <a:pPr marL="0" indent="0" algn="just">
              <a:buNone/>
            </a:pPr>
            <a:r>
              <a:rPr lang="ru-RU" sz="2800" b="1" dirty="0" smtClean="0">
                <a:solidFill>
                  <a:srgbClr val="C00000"/>
                </a:solidFill>
              </a:rPr>
              <a:t>Группа 2 </a:t>
            </a:r>
            <a:r>
              <a:rPr lang="ru-RU" sz="2800" dirty="0" smtClean="0"/>
              <a:t>– сфера профессиональной деятельности – сфера обслуживания</a:t>
            </a:r>
          </a:p>
          <a:p>
            <a:pPr marL="0" indent="0" algn="just">
              <a:buNone/>
            </a:pPr>
            <a:endParaRPr lang="ru-RU" sz="2600" dirty="0" smtClean="0"/>
          </a:p>
          <a:p>
            <a:pPr marL="0" indent="0" algn="just">
              <a:buNone/>
            </a:pPr>
            <a:r>
              <a:rPr lang="ru-RU" sz="2600" b="1" dirty="0" smtClean="0"/>
              <a:t>Задание:</a:t>
            </a:r>
            <a:r>
              <a:rPr lang="ru-RU" sz="2600" dirty="0" smtClean="0"/>
              <a:t> выбрать </a:t>
            </a:r>
            <a:r>
              <a:rPr lang="ru-RU" sz="2600" dirty="0"/>
              <a:t>2 профессии из этой сферы и написать, какими личностными и профессиональными качествами должен обладать представитель данной профессии. Два человека от группы презентуют каждую профессию. Группа, которая не участвовала в выполнении задания – по условиям игры, должна задать 3 уточняющих вопроса  и 3 вопроса в содержание и перечень качеств. Также нужно предложить еще 3 личностных или профессиональных качеств представителя </a:t>
            </a:r>
            <a:endParaRPr lang="ru-RU" sz="2600" dirty="0"/>
          </a:p>
        </p:txBody>
      </p:sp>
    </p:spTree>
    <p:extLst>
      <p:ext uri="{BB962C8B-B14F-4D97-AF65-F5344CB8AC3E}">
        <p14:creationId xmlns:p14="http://schemas.microsoft.com/office/powerpoint/2010/main" val="365465139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240</TotalTime>
  <Words>89</Words>
  <Application>Microsoft Office PowerPoint</Application>
  <PresentationFormat>Экран (4:3)</PresentationFormat>
  <Paragraphs>16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  Деловая Игра «Я профессионал в сфере…»</vt:lpstr>
      <vt:lpstr>Понятия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МБУДО «Ермаковский центр дополнительного образования»  ДООП, реализуемая в сетевой форме «Я сам создаю свой мир…»</dc:title>
  <dc:creator>игорь</dc:creator>
  <cp:lastModifiedBy>inf1comp4</cp:lastModifiedBy>
  <cp:revision>25</cp:revision>
  <dcterms:created xsi:type="dcterms:W3CDTF">2018-09-19T13:51:52Z</dcterms:created>
  <dcterms:modified xsi:type="dcterms:W3CDTF">2018-09-29T07:16:38Z</dcterms:modified>
</cp:coreProperties>
</file>