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Живопись похожая на мозаику</a:t>
            </a:r>
            <a:endParaRPr lang="ru-RU" sz="2800" dirty="0"/>
          </a:p>
        </p:txBody>
      </p:sp>
      <p:pic>
        <p:nvPicPr>
          <p:cNvPr id="9" name="Рисунок 8" descr="C:\Users\User\Desktop\м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643470" cy="26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ч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14818"/>
            <a:ext cx="49292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М.А. Врубель</a:t>
            </a:r>
            <a:endParaRPr lang="ru-RU" sz="3200" dirty="0"/>
          </a:p>
        </p:txBody>
      </p:sp>
      <p:pic>
        <p:nvPicPr>
          <p:cNvPr id="4" name="Рисунок 3" descr="C:\Users\Каб 1-2\Desktop\Чижевская ИЗО\царевна лебедб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3500462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аб 1-2\Desktop\Чижевская ИЗО\девочка на фоне персидского ковра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285860"/>
            <a:ext cx="4000528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аб 1-2\Desktop\Чижевская ИЗО\демон сидящий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286148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Импрессионисты</a:t>
            </a:r>
            <a:endParaRPr lang="ru-RU" sz="3200" dirty="0"/>
          </a:p>
        </p:txBody>
      </p:sp>
      <p:pic>
        <p:nvPicPr>
          <p:cNvPr id="4" name="Рисунок 3" descr="C:\Users\Каб 1-2\Desktop\Чижевская ИЗО\импр. 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3357586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аб 1-2\Desktop\Чижевская ИЗО\имр. 3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3593785" cy="507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аб 1-2\Desktop\Чижевская ИЗО\импр. 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3252328" cy="215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Мазковая</a:t>
            </a:r>
            <a:r>
              <a:rPr lang="ru-RU" sz="3200" dirty="0" smtClean="0"/>
              <a:t>, пастозная живопись</a:t>
            </a:r>
            <a:endParaRPr lang="ru-RU" sz="3200" dirty="0"/>
          </a:p>
        </p:txBody>
      </p:sp>
      <p:pic>
        <p:nvPicPr>
          <p:cNvPr id="3" name="Рисунок 2" descr="C:\Users\User\Desktop\ё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маз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Рисунок на тему</a:t>
            </a:r>
            <a:br>
              <a:rPr lang="ru-RU" sz="3200" dirty="0" smtClean="0"/>
            </a:br>
            <a:r>
              <a:rPr lang="ru-RU" sz="3200" dirty="0" smtClean="0"/>
              <a:t> «Мозаичный натюрморт»</a:t>
            </a:r>
            <a:endParaRPr lang="ru-RU" sz="3200" dirty="0"/>
          </a:p>
        </p:txBody>
      </p:sp>
      <p:pic>
        <p:nvPicPr>
          <p:cNvPr id="3" name="Рисунок 2" descr="C:\Users\User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15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Живопись похожая на мозаику</vt:lpstr>
      <vt:lpstr>М.А. Врубель</vt:lpstr>
      <vt:lpstr>Импрессионисты</vt:lpstr>
      <vt:lpstr>Мазковая, пастозная живопись</vt:lpstr>
      <vt:lpstr>Рисунок на тему  «Мозаичный натюрморт»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похожая на мозаику</dc:title>
  <dc:creator>Пользователь</dc:creator>
  <cp:lastModifiedBy>Пользователь</cp:lastModifiedBy>
  <cp:revision>10</cp:revision>
  <dcterms:created xsi:type="dcterms:W3CDTF">2024-05-15T22:06:36Z</dcterms:created>
  <dcterms:modified xsi:type="dcterms:W3CDTF">2024-05-15T23:06:29Z</dcterms:modified>
</cp:coreProperties>
</file>