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62" r:id="rId4"/>
    <p:sldId id="267" r:id="rId5"/>
    <p:sldId id="271" r:id="rId6"/>
    <p:sldId id="270" r:id="rId7"/>
    <p:sldId id="272" r:id="rId8"/>
    <p:sldId id="276" r:id="rId9"/>
    <p:sldId id="278" r:id="rId10"/>
    <p:sldId id="275" r:id="rId11"/>
    <p:sldId id="279" r:id="rId12"/>
    <p:sldId id="280" r:id="rId13"/>
    <p:sldId id="281" r:id="rId14"/>
    <p:sldId id="28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i1.wp.com/art-school.pro/wp-content/uploads/2015/04/4e15fced1770c.jp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2.wp.com/art-school.pro/wp-content/uploads/2015/04/0_59001_8950ee36_L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Мозаика — </a:t>
            </a:r>
            <a:br>
              <a:rPr lang="ru-RU" dirty="0"/>
            </a:br>
            <a:r>
              <a:rPr lang="ru-RU" dirty="0"/>
              <a:t> вид монументального искусства.</a:t>
            </a:r>
          </a:p>
        </p:txBody>
      </p:sp>
      <p:pic>
        <p:nvPicPr>
          <p:cNvPr id="7" name="Picture 2" descr="G:\Н, СУЭТУК 17-18\уроки ИЗО для  школы\5 класс\мозаика\м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41" y="1556792"/>
            <a:ext cx="3244996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5144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ru-RU" dirty="0"/>
              <a:t>Это узор или изображение, выложенное из однородных или различных мелких частиц (камень, керамическая плитка, смальта, разноцветные стекла, ракушки и </a:t>
            </a:r>
            <a:r>
              <a:rPr lang="ru-RU" dirty="0" smtClean="0"/>
              <a:t>т .д</a:t>
            </a:r>
            <a:r>
              <a:rPr lang="ru-RU" dirty="0"/>
              <a:t>.). </a:t>
            </a:r>
            <a:endParaRPr lang="ru-RU" dirty="0" smtClean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Частицы</a:t>
            </a:r>
            <a:r>
              <a:rPr lang="ru-RU" dirty="0"/>
              <a:t>  мозаики вдавливаются в заранее нанесенный на поверхность основания грунт по подготовленному рисунку. Грунтом может служить мастика, цемент, известка, воск и другие материалы.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4098" name="Picture 2" descr="G:\Н, СУЭТУК 17-18\уроки ИЗО для  школы\5 класс\мозаика\м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3420475" cy="24162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:\Н, СУЭТУК 17-18\уроки ИЗО для  школы\5 класс\мозаика\м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3929066"/>
            <a:ext cx="3420475" cy="24162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59405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Самая известная мозаика М.В. Ломоносова «Полтавская баталия».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Рисунок 3" descr="4e15fced1770c">
            <a:hlinkClick r:id="rId2" tooltip="&quot;4e15fced1770c&quot;"/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460432" cy="4896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4e15fced1770c">
            <a:hlinkClick r:id="rId2" tooltip="&quot;4e15fced1770c&quot;"/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285860"/>
            <a:ext cx="8460432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075198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Современные мозаики</a:t>
            </a:r>
            <a:endParaRPr lang="ru-RU" dirty="0"/>
          </a:p>
        </p:txBody>
      </p:sp>
      <p:pic>
        <p:nvPicPr>
          <p:cNvPr id="1026" name="Picture 2" descr="C:\Users\Lamer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02" y="1772816"/>
            <a:ext cx="2412281" cy="33174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mer\Desktop\моз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791" y="1171411"/>
            <a:ext cx="3435171" cy="28537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mer\Desktop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142" y="4350937"/>
            <a:ext cx="2512820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amer\Desktop\s120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50937"/>
            <a:ext cx="3246906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amer\Desktop\мо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19790"/>
            <a:ext cx="2353454" cy="2705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42532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Витражи похожи на мозаику из кусочков цветного прозрачного стекла</a:t>
            </a:r>
            <a:endParaRPr lang="ru-RU" sz="3200" dirty="0"/>
          </a:p>
        </p:txBody>
      </p:sp>
      <p:pic>
        <p:nvPicPr>
          <p:cNvPr id="1026" name="Picture 2" descr="C:\Users\Lamer\Desktop\витражи\вит пит 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70" y="1772816"/>
            <a:ext cx="3216211" cy="47530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mer\Desktop\витражи\витраж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3765992" cy="47530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5827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Инкрустация - мозаика </a:t>
            </a:r>
            <a:r>
              <a:rPr lang="ru-RU" sz="3200" dirty="0" smtClean="0"/>
              <a:t>из кусочков </a:t>
            </a:r>
            <a:r>
              <a:rPr lang="ru-RU" sz="3200" dirty="0" smtClean="0"/>
              <a:t>дерева или шпона</a:t>
            </a:r>
            <a:endParaRPr lang="ru-RU" sz="32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интарсия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          маркетри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C:\Users\Каб 1-2\Desktop\Чижевская ИЗО\интарсия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85786" y="2428868"/>
            <a:ext cx="3786214" cy="285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Каб 1-2\Desktop\Чижевская ИЗО\маркетри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500694" y="2428868"/>
            <a:ext cx="2786082" cy="27860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000561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Лоскутное шитьё</a:t>
            </a:r>
            <a:r>
              <a:rPr lang="ru-RU" sz="3200" dirty="0" smtClean="0"/>
              <a:t> </a:t>
            </a:r>
            <a:r>
              <a:rPr lang="ru-RU" sz="3200" dirty="0" smtClean="0"/>
              <a:t>- мозаика </a:t>
            </a:r>
            <a:br>
              <a:rPr lang="ru-RU" sz="3200" dirty="0" smtClean="0"/>
            </a:br>
            <a:r>
              <a:rPr lang="ru-RU" sz="3200" dirty="0" smtClean="0"/>
              <a:t>из кусочков ткани </a:t>
            </a:r>
            <a:endParaRPr lang="ru-RU" sz="3200" dirty="0"/>
          </a:p>
        </p:txBody>
      </p:sp>
      <p:pic>
        <p:nvPicPr>
          <p:cNvPr id="6" name="Рисунок 5" descr="C:\Users\Каб 1-2\Desktop\Чижевская ИЗО\лоскутное шитьё.jpe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34" y="1928802"/>
            <a:ext cx="4286280" cy="3786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1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285992"/>
            <a:ext cx="3286148" cy="3161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Древние мозаики</a:t>
            </a:r>
            <a:endParaRPr lang="ru-RU" dirty="0"/>
          </a:p>
        </p:txBody>
      </p:sp>
      <p:pic>
        <p:nvPicPr>
          <p:cNvPr id="1026" name="Picture 2" descr="C:\Users\Lamer\Desktop\древние мозаики\фрагмент древней мозаики кип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31" y="963759"/>
            <a:ext cx="3422162" cy="22814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mer\Desktop\древние мозаики\древняя мозаика 2300 ле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085" y="912417"/>
            <a:ext cx="3422162" cy="22814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mer\Desktop\древние мозаики\древние моз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085" y="3674557"/>
            <a:ext cx="3896562" cy="26484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amer\Desktop\древние мозаики\древняя мозаик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18172"/>
            <a:ext cx="4427984" cy="29612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Lamer\Desktop\древние мозаики\фрагмент древней мозаики кип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928670"/>
            <a:ext cx="3422162" cy="22814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22781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Античные мозаики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61662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 античные времена мозаика была распространена повсеместно. Связано это было с тем, что техника выполнения была достаточно </a:t>
            </a:r>
            <a:r>
              <a:rPr lang="ru-RU" dirty="0" smtClean="0"/>
              <a:t>недорогой, это </a:t>
            </a:r>
            <a:r>
              <a:rPr lang="ru-RU" dirty="0"/>
              <a:t>был самый доступный и долговечный способ отделки полов и стен, дорожек и фасадов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Первые </a:t>
            </a:r>
            <a:r>
              <a:rPr lang="ru-RU" dirty="0"/>
              <a:t>античные </a:t>
            </a:r>
            <a:r>
              <a:rPr lang="ru-RU" dirty="0" smtClean="0"/>
              <a:t>мозаики</a:t>
            </a:r>
            <a:r>
              <a:rPr lang="ru-RU" dirty="0"/>
              <a:t> </a:t>
            </a:r>
            <a:r>
              <a:rPr lang="ru-RU" dirty="0" smtClean="0"/>
              <a:t>- это </a:t>
            </a:r>
            <a:r>
              <a:rPr lang="ru-RU" dirty="0"/>
              <a:t>не слишком яркое и выразительное контурное изображение животных, людей, мифологических существ. </a:t>
            </a:r>
          </a:p>
        </p:txBody>
      </p:sp>
      <p:pic>
        <p:nvPicPr>
          <p:cNvPr id="5124" name="Picture 4" descr="C:\Users\Lamer\Desktop\мозаики\рим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92" y="2420888"/>
            <a:ext cx="2592288" cy="1728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Lamer\Desktop\древние мозаики\древ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76947"/>
            <a:ext cx="3528392" cy="2324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C:\Users\Lamer\Desktop\мозаики\ри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467" y="876194"/>
            <a:ext cx="2069538" cy="13796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Lamer\Desktop\мозаики\рим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2428868"/>
            <a:ext cx="2592288" cy="1728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28189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Autofit/>
          </a:bodyPr>
          <a:lstStyle/>
          <a:p>
            <a:r>
              <a:rPr lang="ru-RU" sz="2800" dirty="0"/>
              <a:t>Расцвет мозаики приходится на эпоху эллинизма. Развиваются стекольные технологии, доступной становится цветная смальта. В этой технике были созданы шедевры мозаичного искусства Древнего Рима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2996952"/>
            <a:ext cx="4040188" cy="5760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«Голуби на чаше»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4645025" y="2924944"/>
            <a:ext cx="4041775" cy="6480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«Музыканты»</a:t>
            </a:r>
            <a:endParaRPr lang="ru-RU" dirty="0"/>
          </a:p>
        </p:txBody>
      </p:sp>
      <p:pic>
        <p:nvPicPr>
          <p:cNvPr id="13" name="Picture 21" descr="C:\Users\Lamer\Desktop\мозаики\голуби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3573016"/>
            <a:ext cx="4337847" cy="273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Объект 6" descr="0_59001_8950ee36_L">
            <a:hlinkClick r:id="rId3" tooltip="&quot;0_59001_8950ee36_L&quot;"/>
          </p:cNvPr>
          <p:cNvPicPr>
            <a:picLocks noGrp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3573016"/>
            <a:ext cx="4041775" cy="3023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094737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Мозаики Древнего Рима</a:t>
            </a:r>
            <a:endParaRPr lang="ru-RU" sz="3600" dirty="0"/>
          </a:p>
        </p:txBody>
      </p:sp>
      <p:pic>
        <p:nvPicPr>
          <p:cNvPr id="9" name="Picture 2" descr="C:\Users\Lamer\Desktop\древние мозаики\гладиат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09" y="1124744"/>
            <a:ext cx="4055220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Lamer\Desktop\мозаики\рим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18" y="3810981"/>
            <a:ext cx="3708412" cy="2472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Lamer\Desktop\мозаики\моз 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473" y="933779"/>
            <a:ext cx="4149731" cy="27028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Lamer\Desktop\древние мозаики\2000 ле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29" y="3760120"/>
            <a:ext cx="4571575" cy="25739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Lamer\Desktop\древние мозаики\гладиат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142984"/>
            <a:ext cx="4055220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Lamer\Desktop\древние мозаики\гладиат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58" y="1295384"/>
            <a:ext cx="4055220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02243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Византийская мозаика</a:t>
            </a:r>
            <a:endParaRPr lang="ru-RU" sz="36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25658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Знаменитые Византийские мозаики выполнялись из смальты, наиболее древние относятся </a:t>
            </a:r>
            <a:r>
              <a:rPr lang="ru-RU" dirty="0" smtClean="0"/>
              <a:t>к </a:t>
            </a:r>
            <a:r>
              <a:rPr lang="ru-RU" dirty="0"/>
              <a:t>III-IV векам. </a:t>
            </a:r>
            <a:endParaRPr lang="ru-RU" dirty="0" smtClean="0"/>
          </a:p>
          <a:p>
            <a:r>
              <a:rPr lang="ru-RU" dirty="0" smtClean="0"/>
              <a:t>Особенностью </a:t>
            </a:r>
            <a:r>
              <a:rPr lang="ru-RU" dirty="0"/>
              <a:t>византийских мозаик в храмах стало использование золотой смальты. </a:t>
            </a:r>
            <a:endParaRPr lang="ru-RU" dirty="0" smtClean="0"/>
          </a:p>
          <a:p>
            <a:r>
              <a:rPr lang="ru-RU" dirty="0" smtClean="0"/>
              <a:t>Самыми </a:t>
            </a:r>
            <a:r>
              <a:rPr lang="ru-RU" dirty="0"/>
              <a:t>известными </a:t>
            </a:r>
            <a:r>
              <a:rPr lang="ru-RU" dirty="0" smtClean="0"/>
              <a:t>являются мозаики храма Святой </a:t>
            </a:r>
            <a:r>
              <a:rPr lang="ru-RU" dirty="0"/>
              <a:t>Софии в </a:t>
            </a:r>
            <a:r>
              <a:rPr lang="ru-RU" dirty="0" smtClean="0"/>
              <a:t>Константинополе </a:t>
            </a:r>
            <a:endParaRPr lang="ru-RU" dirty="0"/>
          </a:p>
        </p:txBody>
      </p:sp>
      <p:pic>
        <p:nvPicPr>
          <p:cNvPr id="9218" name="Picture 2" descr="C:\Users\Lamer\Desktop\соф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3528392" cy="5313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45371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Мозаики разных стран</a:t>
            </a:r>
            <a:endParaRPr lang="ru-RU" sz="3600" dirty="0"/>
          </a:p>
        </p:txBody>
      </p:sp>
      <p:pic>
        <p:nvPicPr>
          <p:cNvPr id="10242" name="Picture 2" descr="C:\Users\Lamer\Desktop\древние мозаики\месопотам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21358"/>
            <a:ext cx="3384376" cy="2375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Lamer\Desktop\древние мозаики\иордан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11" y="1098485"/>
            <a:ext cx="3839152" cy="24952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Lamer\Desktop\мозаики\кип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9" y="3794741"/>
            <a:ext cx="4464496" cy="2513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Lamer\Desktop\мозаики\самарканд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325" y="3665990"/>
            <a:ext cx="3640378" cy="27322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Lamer\Desktop\древние мозаики\месопотам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071546"/>
            <a:ext cx="3384376" cy="2375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12564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Искусство мозаики в России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2699792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России искусство мозаики появилось с принятием Христианства только в 10 </a:t>
            </a:r>
            <a:r>
              <a:rPr lang="ru-RU" dirty="0" smtClean="0"/>
              <a:t>в., </a:t>
            </a:r>
            <a:r>
              <a:rPr lang="ru-RU" dirty="0"/>
              <a:t>и </a:t>
            </a:r>
            <a:r>
              <a:rPr lang="ru-RU" dirty="0" smtClean="0"/>
              <a:t>широкого </a:t>
            </a:r>
            <a:r>
              <a:rPr lang="ru-RU" dirty="0"/>
              <a:t>распространения не </a:t>
            </a:r>
            <a:r>
              <a:rPr lang="ru-RU" dirty="0" smtClean="0"/>
              <a:t>получило из-за </a:t>
            </a:r>
            <a:r>
              <a:rPr lang="ru-RU" dirty="0"/>
              <a:t>недостатка материалов. </a:t>
            </a:r>
          </a:p>
        </p:txBody>
      </p:sp>
      <p:pic>
        <p:nvPicPr>
          <p:cNvPr id="6" name="Picture 2" descr="https://ds02.infourok.ru/uploads/ex/133c/0007eef3-353d269b/img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6264696" cy="5112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s02.infourok.ru/uploads/ex/133c/0007eef3-353d269b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304" y="1285860"/>
            <a:ext cx="6264696" cy="5112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28894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76064"/>
          </a:xfrm>
        </p:spPr>
        <p:txBody>
          <a:bodyPr>
            <a:noAutofit/>
          </a:bodyPr>
          <a:lstStyle/>
          <a:p>
            <a:r>
              <a:rPr lang="ru-RU" sz="3200" dirty="0"/>
              <a:t>Мозаики </a:t>
            </a:r>
            <a:r>
              <a:rPr lang="ru-RU" sz="3200" dirty="0" smtClean="0"/>
              <a:t>М.В. Ломоносова</a:t>
            </a:r>
            <a:endParaRPr lang="ru-RU" sz="3200" dirty="0"/>
          </a:p>
        </p:txBody>
      </p:sp>
      <p:pic>
        <p:nvPicPr>
          <p:cNvPr id="9" name="Picture 4" descr="C:\Users\Lamer\Desktop\л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73363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Lamer\Desktop\л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602" y="786125"/>
            <a:ext cx="3281821" cy="3113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Lamer\Desktop\л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354"/>
            <a:ext cx="2292918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Lamer\Desktop\л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94851"/>
            <a:ext cx="2086063" cy="27748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Lamer\Desktop\проб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177198"/>
            <a:ext cx="2088232" cy="25375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amer\Desktop\л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4049688"/>
            <a:ext cx="2292918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522097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744</TotalTime>
  <Words>213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Мозаика —   вид монументального искусства.</vt:lpstr>
      <vt:lpstr>Древние мозаики</vt:lpstr>
      <vt:lpstr>Античные мозаики</vt:lpstr>
      <vt:lpstr>Расцвет мозаики приходится на эпоху эллинизма. Развиваются стекольные технологии, доступной становится цветная смальта. В этой технике были созданы шедевры мозаичного искусства Древнего Рима.</vt:lpstr>
      <vt:lpstr>Мозаики Древнего Рима</vt:lpstr>
      <vt:lpstr>Византийская мозаика</vt:lpstr>
      <vt:lpstr>Мозаики разных стран</vt:lpstr>
      <vt:lpstr>Искусство мозаики в России</vt:lpstr>
      <vt:lpstr>Мозаики М.В. Ломоносова</vt:lpstr>
      <vt:lpstr>Самая известная мозаика М.В. Ломоносова «Полтавская баталия». </vt:lpstr>
      <vt:lpstr>Современные мозаики</vt:lpstr>
      <vt:lpstr>Витражи похожи на мозаику из кусочков цветного прозрачного стекла</vt:lpstr>
      <vt:lpstr>Инкрустация - мозаика из кусочков дерева или шпона</vt:lpstr>
      <vt:lpstr>Лоскутное шитьё - мозаика  из кусочков ткани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Древние мозаики</dc:title>
  <dc:creator>Для работы</dc:creator>
  <cp:lastModifiedBy>Пользователь</cp:lastModifiedBy>
  <cp:revision>47</cp:revision>
  <dcterms:created xsi:type="dcterms:W3CDTF">2018-11-27T04:54:41Z</dcterms:created>
  <dcterms:modified xsi:type="dcterms:W3CDTF">2024-05-15T20:22:34Z</dcterms:modified>
</cp:coreProperties>
</file>